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0D0C0-6DEC-AE1C-36BB-A8F189FE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0D70CE-146A-B6FB-2F65-E8E65F5CF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6A54F-9A0E-1976-336F-02738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9845A-B73E-087A-B6DD-8813BC73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9D17B-1165-16CE-19C9-01AB9D45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F294-F65B-A456-8C5B-262C4DCD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1F29E-236C-7B15-31D7-C40619D05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C3EE3-1CC9-F4F1-A0FB-D56BF38D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0BFB9-E5CD-AA81-1729-03B71D88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87CB5-292F-7FA3-1ECE-21DCECBA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6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6DD9AE-C456-4626-6E2C-543D56811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A0493-6D6B-846E-8D2C-730618BB6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40234-1F68-F558-7364-40BAA5EE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29198-6389-28A6-7FFF-C2AF4208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2F1DE-9E87-6C13-F8A1-1ABC867D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6F14-4D2D-D94C-3161-881BC36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9469-259C-63FB-6CC6-99A5C902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936F3-401E-D58B-5BA5-7714667F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D3A78-B860-B780-42D3-58D683E4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FDD63-C06A-551A-5261-56BF74D1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441B-8299-7198-C525-4DB60A8C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F9BE0-79F5-87F0-3B7F-4E33C256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DE252-F312-708E-FB77-0FE4F81D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7B5-B228-CEC4-B1F6-BE778CDC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0053D-F1D9-6C95-DCF3-E8466E14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FFC50-76B3-C14C-0D2E-F95BF173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B398B-CF83-6F75-79FE-85D02F7CD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D9639-4713-4F3D-2A25-02BA32981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148C0-DB33-1D13-3642-F7B86946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8AF97-4992-F24F-AD15-BFA33658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1962D-FB9F-A8F1-10D7-52E397D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AE0E2-4F39-850D-86DA-93E04926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ACC77-7F58-6085-BA67-27EB091D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8BC64-D2C4-6AC4-80E8-80B5FBD3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A9FA3-D1AA-57FC-B64B-B46E5CFB3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BD35E-1CFD-5471-052D-B3979916F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620296-42A7-8918-B9CD-E9774B42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2B172-052E-C5D5-85DF-91ECA6FC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55516-1C05-65A6-FB3A-403F8B9E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D4E2-FAFB-3EF9-84AF-E7506A7C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79B94-A2CD-0BF1-7C91-244021C7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C5CFD-DCC9-574C-C933-2F0E4C21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DA60B-C238-5009-05B0-F837000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9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1FF4BA-D19A-C21F-819E-83DB4963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A9FFD1-4CAF-625E-A302-1FD1C39B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FE9E81-C535-240E-66D2-409F6645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79F3-3619-74F8-F2FF-A97E187A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BE535-160A-8A62-2762-FB38286F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4879A-4715-6C6C-A171-3206C54B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51AC5-F6F7-A102-C4A9-5DE50B96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8ADB5-765A-9EAF-0D80-7BAC3F16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99A7E-D0CA-DF57-9F60-D5924DBA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8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7356-42F8-E505-A7AC-61E15D31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BE870-1CC4-55D0-CA1E-C7D6E3E4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0CE3F-0504-7978-1942-7F8A1811C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793D8-895A-80EB-AB88-B2673C9A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6B0E2-61DD-9F3E-AFDE-B6727A6A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92516-777D-4946-431B-BE73F61D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3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16B0A-F370-516F-CF0D-1959BB64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A7FAC-1060-04B5-FE48-81D152BA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18815-9D13-DC8C-CCDF-78B001919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DCD8D-5EF6-4351-B797-F7F69D8C916D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66B0F-AF3C-D783-3CC9-1E1E9A8C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CA619-92CB-5596-34CB-0C6221137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319A9-D598-4057-A61F-C9D508F40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4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83CFE-EFC2-6B38-DEA8-AB22B6D7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72764-25EA-6151-D524-A7F33FD0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차후 개발내용</a:t>
            </a:r>
            <a:endParaRPr lang="en-US" altLang="ko-KR" dirty="0"/>
          </a:p>
          <a:p>
            <a:r>
              <a:rPr lang="ko-KR" altLang="en-US" dirty="0"/>
              <a:t>상품 옵션</a:t>
            </a:r>
            <a:r>
              <a:rPr lang="en-US" altLang="ko-KR" dirty="0"/>
              <a:t>, </a:t>
            </a:r>
            <a:r>
              <a:rPr lang="ko-KR" altLang="en-US" dirty="0"/>
              <a:t>정보 업데이트 기능 구현</a:t>
            </a:r>
            <a:endParaRPr lang="en-US" altLang="ko-KR" dirty="0"/>
          </a:p>
          <a:p>
            <a:r>
              <a:rPr lang="ko-KR" altLang="en-US" dirty="0"/>
              <a:t>이미지 추가</a:t>
            </a:r>
            <a:r>
              <a:rPr lang="en-US" altLang="ko-KR" dirty="0"/>
              <a:t>, </a:t>
            </a:r>
            <a:r>
              <a:rPr lang="ko-KR" altLang="en-US" dirty="0"/>
              <a:t>변경 기능 구현</a:t>
            </a:r>
            <a:endParaRPr lang="en-US" altLang="ko-KR" dirty="0"/>
          </a:p>
          <a:p>
            <a:r>
              <a:rPr lang="ko-KR" altLang="en-US" dirty="0"/>
              <a:t>관리자 페이지에 다양한 기능을 추가</a:t>
            </a:r>
          </a:p>
        </p:txBody>
      </p:sp>
    </p:spTree>
    <p:extLst>
      <p:ext uri="{BB962C8B-B14F-4D97-AF65-F5344CB8AC3E}">
        <p14:creationId xmlns:p14="http://schemas.microsoft.com/office/powerpoint/2010/main" val="126012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5EB8-A8A1-2451-117D-6E340D6A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C50A6-3E13-4971-DBCD-07653211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저번에 이어 한번 더 상품관리 파트를 담당했다</a:t>
            </a:r>
            <a:r>
              <a:rPr lang="en-US" altLang="ko-KR" dirty="0"/>
              <a:t>. </a:t>
            </a:r>
            <a:r>
              <a:rPr lang="ko-KR" altLang="en-US" dirty="0"/>
              <a:t>저번에 못해본 기능을 구현해 보고 싶어서 였다</a:t>
            </a:r>
            <a:r>
              <a:rPr lang="en-US" altLang="ko-KR" dirty="0"/>
              <a:t>. </a:t>
            </a:r>
            <a:r>
              <a:rPr lang="ko-KR" altLang="en-US" dirty="0"/>
              <a:t>프로젝트가 마감된 지금 아쉬움이 많이 남지만 생각했던 기능의 대부분을 구현해 보아 매우 만족스러운 개발이었다고 생각한다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기초의 부족함은 매번 느끼는 듯 하다</a:t>
            </a:r>
            <a:r>
              <a:rPr lang="en-US" altLang="ko-KR" dirty="0"/>
              <a:t>. </a:t>
            </a:r>
            <a:r>
              <a:rPr lang="ko-KR" altLang="en-US" dirty="0"/>
              <a:t>지속적인 공부로 나아가는 방법 밖에는 떠올리지 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03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차후 개발내용</vt:lpstr>
      <vt:lpstr>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Dakota Wolfe</dc:creator>
  <cp:lastModifiedBy>Dakota Wolfe</cp:lastModifiedBy>
  <cp:revision>3</cp:revision>
  <dcterms:created xsi:type="dcterms:W3CDTF">2024-09-26T03:02:18Z</dcterms:created>
  <dcterms:modified xsi:type="dcterms:W3CDTF">2024-09-26T03:07:53Z</dcterms:modified>
</cp:coreProperties>
</file>