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398" r:id="rId2"/>
    <p:sldId id="406" r:id="rId3"/>
    <p:sldId id="409" r:id="rId4"/>
    <p:sldId id="411" r:id="rId5"/>
    <p:sldId id="412" r:id="rId6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93"/>
    <a:srgbClr val="FF8C2F"/>
    <a:srgbClr val="F47710"/>
    <a:srgbClr val="FFF2E9"/>
    <a:srgbClr val="0078D7"/>
    <a:srgbClr val="F2F2F2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30" autoAdjust="0"/>
    <p:restoredTop sz="94660"/>
  </p:normalViewPr>
  <p:slideViewPr>
    <p:cSldViewPr>
      <p:cViewPr varScale="1">
        <p:scale>
          <a:sx n="132" d="100"/>
          <a:sy n="132" d="100"/>
        </p:scale>
        <p:origin x="1458" y="11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4074" y="102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57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1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05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비트마켓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Goods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화면설계</a:t>
            </a: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>
                <a:solidFill>
                  <a:schemeClr val="bg1"/>
                </a:solidFill>
                <a:latin typeface="+mn-ea"/>
                <a:ea typeface="+mn-ea"/>
              </a:rPr>
              <a:t>2024-09-06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제작자 </a:t>
            </a:r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 </a:t>
            </a:r>
            <a:r>
              <a:rPr lang="ko-KR" altLang="en-US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황 문 성</a:t>
            </a: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547167"/>
              </p:ext>
            </p:extLst>
          </p:nvPr>
        </p:nvGraphicFramePr>
        <p:xfrm>
          <a:off x="7428492" y="2"/>
          <a:ext cx="1715508" cy="5714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34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: </a:t>
                      </a:r>
                      <a:r>
                        <a:rPr lang="ko-KR" altLang="en-US" sz="8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검색어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(word)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57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: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검색문에 적용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 :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페이지 이동</a:t>
                      </a:r>
                      <a:endParaRPr lang="en-US" altLang="ko-KR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(GoodsAdmin.do)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: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 폼 으로 이동</a:t>
                      </a:r>
                      <a:endParaRPr lang="en-US" altLang="ko-KR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(GoodsWriteForm.do)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 :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상세보기 이동</a:t>
                      </a:r>
                      <a:endParaRPr lang="en-US" altLang="ko-KR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GoodsView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57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출력데이터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 : Goods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: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(category)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 : </a:t>
                      </a:r>
                      <a:r>
                        <a:rPr lang="ko-KR" altLang="en-US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상품이미지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goodsImage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: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상품명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goodsTitle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 :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상품설명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goodsContent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 :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가격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goodsPrice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300F8A0-1431-A946-5252-4A98B774DE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490" y="833105"/>
            <a:ext cx="6081512" cy="374519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528875" y="2407366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1007822" y="3376614"/>
            <a:ext cx="388720" cy="200055"/>
            <a:chOff x="4727047" y="5307507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제목 3">
            <a:extLst>
              <a:ext uri="{FF2B5EF4-FFF2-40B4-BE49-F238E27FC236}">
                <a16:creationId xmlns:a16="http://schemas.microsoft.com/office/drawing/2014/main" id="{F4D392A1-A0E7-2680-5719-2F4CAF56DE0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Goods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List</a:t>
            </a:r>
            <a:endParaRPr lang="ko-KR" altLang="en-US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3CE591C-363D-9B70-0F99-4F14B903976F}"/>
              </a:ext>
            </a:extLst>
          </p:cNvPr>
          <p:cNvGrpSpPr/>
          <p:nvPr/>
        </p:nvGrpSpPr>
        <p:grpSpPr>
          <a:xfrm>
            <a:off x="3877204" y="1633364"/>
            <a:ext cx="388720" cy="200055"/>
            <a:chOff x="5258648" y="5454141"/>
            <a:chExt cx="388720" cy="200055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AB5CF18-97C1-A512-D5CF-6A82EC37FCE6}"/>
                </a:ext>
              </a:extLst>
            </p:cNvPr>
            <p:cNvSpPr/>
            <p:nvPr/>
          </p:nvSpPr>
          <p:spPr>
            <a:xfrm>
              <a:off x="5363008" y="5464169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TextBox 27">
              <a:extLst>
                <a:ext uri="{FF2B5EF4-FFF2-40B4-BE49-F238E27FC236}">
                  <a16:creationId xmlns:a16="http://schemas.microsoft.com/office/drawing/2014/main" id="{70079DCE-54B4-3355-9640-66D93264C211}"/>
                </a:ext>
              </a:extLst>
            </p:cNvPr>
            <p:cNvSpPr txBox="1"/>
            <p:nvPr/>
          </p:nvSpPr>
          <p:spPr>
            <a:xfrm>
              <a:off x="5258648" y="5454141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F5F68D-1056-D13E-39BC-85783199B86E}"/>
              </a:ext>
            </a:extLst>
          </p:cNvPr>
          <p:cNvGrpSpPr/>
          <p:nvPr/>
        </p:nvGrpSpPr>
        <p:grpSpPr>
          <a:xfrm>
            <a:off x="1112182" y="2383961"/>
            <a:ext cx="388720" cy="200055"/>
            <a:chOff x="5258648" y="5454141"/>
            <a:chExt cx="388720" cy="20005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60C0223-9BD8-F643-0B60-C2EA3688A7A8}"/>
                </a:ext>
              </a:extLst>
            </p:cNvPr>
            <p:cNvSpPr/>
            <p:nvPr/>
          </p:nvSpPr>
          <p:spPr>
            <a:xfrm>
              <a:off x="5363008" y="5464169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F67D1DD5-05B5-4354-1048-233C2184945C}"/>
                </a:ext>
              </a:extLst>
            </p:cNvPr>
            <p:cNvSpPr txBox="1"/>
            <p:nvPr/>
          </p:nvSpPr>
          <p:spPr>
            <a:xfrm>
              <a:off x="5258648" y="5454141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8DDD343-7D58-87E6-6160-1767ABFD2FEA}"/>
              </a:ext>
            </a:extLst>
          </p:cNvPr>
          <p:cNvGrpSpPr/>
          <p:nvPr/>
        </p:nvGrpSpPr>
        <p:grpSpPr>
          <a:xfrm>
            <a:off x="1198938" y="3107619"/>
            <a:ext cx="388720" cy="200055"/>
            <a:chOff x="4727047" y="5307507"/>
            <a:chExt cx="388720" cy="200055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A808F96-870C-5312-6032-3431E76B0F4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TextBox 27">
              <a:extLst>
                <a:ext uri="{FF2B5EF4-FFF2-40B4-BE49-F238E27FC236}">
                  <a16:creationId xmlns:a16="http://schemas.microsoft.com/office/drawing/2014/main" id="{F21424AD-D0AB-26DE-85FE-93E0CEADD2B2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8E84B00-FE89-36F0-577B-9E86E66FAC7D}"/>
              </a:ext>
            </a:extLst>
          </p:cNvPr>
          <p:cNvGrpSpPr/>
          <p:nvPr/>
        </p:nvGrpSpPr>
        <p:grpSpPr>
          <a:xfrm>
            <a:off x="5868144" y="2397338"/>
            <a:ext cx="388720" cy="200055"/>
            <a:chOff x="5258648" y="5454141"/>
            <a:chExt cx="388720" cy="200055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E9A91D2-1F8F-23DA-2BFC-F491D3BA5A84}"/>
                </a:ext>
              </a:extLst>
            </p:cNvPr>
            <p:cNvSpPr/>
            <p:nvPr/>
          </p:nvSpPr>
          <p:spPr>
            <a:xfrm>
              <a:off x="5363008" y="5464169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TextBox 27">
              <a:extLst>
                <a:ext uri="{FF2B5EF4-FFF2-40B4-BE49-F238E27FC236}">
                  <a16:creationId xmlns:a16="http://schemas.microsoft.com/office/drawing/2014/main" id="{4890058C-E09B-7A4C-CC2A-2420E2B941CE}"/>
                </a:ext>
              </a:extLst>
            </p:cNvPr>
            <p:cNvSpPr txBox="1"/>
            <p:nvPr/>
          </p:nvSpPr>
          <p:spPr>
            <a:xfrm>
              <a:off x="5258648" y="5454141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9ECE33-B0A7-B77C-C00A-59B1D64B444F}"/>
              </a:ext>
            </a:extLst>
          </p:cNvPr>
          <p:cNvGrpSpPr/>
          <p:nvPr/>
        </p:nvGrpSpPr>
        <p:grpSpPr>
          <a:xfrm>
            <a:off x="956739" y="2930930"/>
            <a:ext cx="388720" cy="200055"/>
            <a:chOff x="5258648" y="5454141"/>
            <a:chExt cx="388720" cy="200055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3AD1494-FE72-FEA1-800C-B14F1ABFA550}"/>
                </a:ext>
              </a:extLst>
            </p:cNvPr>
            <p:cNvSpPr/>
            <p:nvPr/>
          </p:nvSpPr>
          <p:spPr>
            <a:xfrm>
              <a:off x="5363008" y="5464169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TextBox 27">
              <a:extLst>
                <a:ext uri="{FF2B5EF4-FFF2-40B4-BE49-F238E27FC236}">
                  <a16:creationId xmlns:a16="http://schemas.microsoft.com/office/drawing/2014/main" id="{64875119-5EA1-0AD0-EA95-CF060F71964F}"/>
                </a:ext>
              </a:extLst>
            </p:cNvPr>
            <p:cNvSpPr txBox="1"/>
            <p:nvPr/>
          </p:nvSpPr>
          <p:spPr>
            <a:xfrm>
              <a:off x="5258648" y="5454141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E5688B-F84B-2391-CABB-AB121FFA81F3}"/>
              </a:ext>
            </a:extLst>
          </p:cNvPr>
          <p:cNvGrpSpPr/>
          <p:nvPr/>
        </p:nvGrpSpPr>
        <p:grpSpPr>
          <a:xfrm>
            <a:off x="1297675" y="3563862"/>
            <a:ext cx="388720" cy="200055"/>
            <a:chOff x="4727047" y="5307507"/>
            <a:chExt cx="388720" cy="20005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0BA9E5F-F601-6324-AB2D-7C798FF2E55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TextBox 27">
              <a:extLst>
                <a:ext uri="{FF2B5EF4-FFF2-40B4-BE49-F238E27FC236}">
                  <a16:creationId xmlns:a16="http://schemas.microsoft.com/office/drawing/2014/main" id="{78E817BB-4926-F0B0-1F3D-EE4135568556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954A6B4-505F-A7B5-E028-9D2236D112BC}"/>
              </a:ext>
            </a:extLst>
          </p:cNvPr>
          <p:cNvGrpSpPr/>
          <p:nvPr/>
        </p:nvGrpSpPr>
        <p:grpSpPr>
          <a:xfrm>
            <a:off x="1097822" y="3780391"/>
            <a:ext cx="388720" cy="200055"/>
            <a:chOff x="4727047" y="5307507"/>
            <a:chExt cx="388720" cy="20005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7129F92-529C-AD45-A501-A559BE46F29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TextBox 27">
              <a:extLst>
                <a:ext uri="{FF2B5EF4-FFF2-40B4-BE49-F238E27FC236}">
                  <a16:creationId xmlns:a16="http://schemas.microsoft.com/office/drawing/2014/main" id="{92D222ED-2106-BCBF-5344-1F07204B4EF2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4CD51CA-A6F2-9642-3659-ADF32A44C51D}"/>
              </a:ext>
            </a:extLst>
          </p:cNvPr>
          <p:cNvGrpSpPr/>
          <p:nvPr/>
        </p:nvGrpSpPr>
        <p:grpSpPr>
          <a:xfrm>
            <a:off x="4161564" y="1623337"/>
            <a:ext cx="388720" cy="200055"/>
            <a:chOff x="4727047" y="5307507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73BC907-4444-5037-7382-333C2A04F39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6A3DBEE4-42C3-788A-1C5F-30427C88F11A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635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00F8A0-1431-A946-5252-4A98B774DE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489" y="823077"/>
            <a:ext cx="6081512" cy="37451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B0F9E9B0-6DFD-6749-5B37-4A8C8B28153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Goods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endParaRPr lang="ko-KR" altLang="en-US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28AE39A-7734-3147-F47B-468895170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893396"/>
              </p:ext>
            </p:extLst>
          </p:nvPr>
        </p:nvGraphicFramePr>
        <p:xfrm>
          <a:off x="7428492" y="2"/>
          <a:ext cx="1715508" cy="5714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4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: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정보 수정</a:t>
                      </a:r>
                      <a:endParaRPr lang="en-US" altLang="ko-KR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goods/updateForm.do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 :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중지요청</a:t>
                      </a:r>
                      <a:endParaRPr lang="en-US" altLang="ko-KR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Goods/delete.do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Modal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 활용</a:t>
                      </a:r>
                      <a:endParaRPr lang="en-US" altLang="ko-KR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: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</a:t>
                      </a:r>
                      <a:endParaRPr lang="en-US" altLang="ko-KR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cart/list.com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 :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구매하기</a:t>
                      </a:r>
                      <a:endParaRPr lang="en-US" altLang="ko-KR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4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출력데이터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 : Goods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: </a:t>
                      </a:r>
                      <a:r>
                        <a:rPr lang="ko-KR" altLang="en-US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상품이미지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goodsImage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 :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상품명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goodsTitle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: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원가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goodsOriPrice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 :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할인율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goodsDiscRate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 :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가격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goodsPrice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 :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배송비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goodsCost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 : </a:t>
                      </a:r>
                      <a:r>
                        <a:rPr lang="ko-KR" altLang="en-US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배송비변환점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goodsCostRate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 :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적립비율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(?)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 :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옵션출력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goodsOptName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 : </a:t>
                      </a:r>
                      <a:r>
                        <a:rPr lang="ko-KR" altLang="en-US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찜하기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현황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goodsLike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 :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상품정보 나열</a:t>
                      </a:r>
                      <a:endParaRPr lang="en-US" altLang="ko-KR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1" name="그룹 30">
            <a:extLst>
              <a:ext uri="{FF2B5EF4-FFF2-40B4-BE49-F238E27FC236}">
                <a16:creationId xmlns:a16="http://schemas.microsoft.com/office/drawing/2014/main" id="{07956E32-FD9C-37D0-F343-9F1E99E3D5E5}"/>
              </a:ext>
            </a:extLst>
          </p:cNvPr>
          <p:cNvGrpSpPr/>
          <p:nvPr/>
        </p:nvGrpSpPr>
        <p:grpSpPr>
          <a:xfrm>
            <a:off x="1715509" y="1530720"/>
            <a:ext cx="388720" cy="200055"/>
            <a:chOff x="4727047" y="5307507"/>
            <a:chExt cx="388720" cy="200055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6D7043B-0555-2C07-3B02-A485DA502BE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27">
              <a:extLst>
                <a:ext uri="{FF2B5EF4-FFF2-40B4-BE49-F238E27FC236}">
                  <a16:creationId xmlns:a16="http://schemas.microsoft.com/office/drawing/2014/main" id="{5A4E3F3B-2C8C-E211-1D32-F91A2B18ECB8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396C114-EC1A-B45D-93CF-4985D668026B}"/>
              </a:ext>
            </a:extLst>
          </p:cNvPr>
          <p:cNvGrpSpPr/>
          <p:nvPr/>
        </p:nvGrpSpPr>
        <p:grpSpPr>
          <a:xfrm>
            <a:off x="6337168" y="1730775"/>
            <a:ext cx="388720" cy="200055"/>
            <a:chOff x="5258648" y="5454141"/>
            <a:chExt cx="388720" cy="20005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6A41787-81CF-A61D-2D7D-4154A085B1FB}"/>
                </a:ext>
              </a:extLst>
            </p:cNvPr>
            <p:cNvSpPr/>
            <p:nvPr/>
          </p:nvSpPr>
          <p:spPr>
            <a:xfrm>
              <a:off x="5363008" y="5464169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7F7ABDAA-F893-B1F5-850F-9A45936C59F6}"/>
                </a:ext>
              </a:extLst>
            </p:cNvPr>
            <p:cNvSpPr txBox="1"/>
            <p:nvPr/>
          </p:nvSpPr>
          <p:spPr>
            <a:xfrm>
              <a:off x="5258648" y="5454141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945D794-1A02-F0F3-F858-0EF6519A81BA}"/>
              </a:ext>
            </a:extLst>
          </p:cNvPr>
          <p:cNvGrpSpPr/>
          <p:nvPr/>
        </p:nvGrpSpPr>
        <p:grpSpPr>
          <a:xfrm>
            <a:off x="3297737" y="1430692"/>
            <a:ext cx="388720" cy="200055"/>
            <a:chOff x="4727047" y="5307507"/>
            <a:chExt cx="388720" cy="20005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6AD74B3-5C50-30C5-C235-4840258EBF0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27">
              <a:extLst>
                <a:ext uri="{FF2B5EF4-FFF2-40B4-BE49-F238E27FC236}">
                  <a16:creationId xmlns:a16="http://schemas.microsoft.com/office/drawing/2014/main" id="{5674AED8-4E99-69AA-8629-D4F8F95A720E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D2C154E-F94F-E735-CA54-4A8902612308}"/>
              </a:ext>
            </a:extLst>
          </p:cNvPr>
          <p:cNvGrpSpPr/>
          <p:nvPr/>
        </p:nvGrpSpPr>
        <p:grpSpPr>
          <a:xfrm>
            <a:off x="1999869" y="3476148"/>
            <a:ext cx="388720" cy="200055"/>
            <a:chOff x="4727047" y="5307507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204436F-A097-91FC-2D22-FBCF5D50BA1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:a16="http://schemas.microsoft.com/office/drawing/2014/main" id="{CDB5342D-4655-0E37-4E24-BF729A0F6A7C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1F38504-3C35-AC3E-D087-38C9397408DE}"/>
              </a:ext>
            </a:extLst>
          </p:cNvPr>
          <p:cNvGrpSpPr/>
          <p:nvPr/>
        </p:nvGrpSpPr>
        <p:grpSpPr>
          <a:xfrm>
            <a:off x="3271735" y="1694994"/>
            <a:ext cx="388720" cy="200055"/>
            <a:chOff x="4727047" y="5307507"/>
            <a:chExt cx="388720" cy="200055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61D5B070-7097-EB3A-4DC3-83924808C5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TextBox 27">
              <a:extLst>
                <a:ext uri="{FF2B5EF4-FFF2-40B4-BE49-F238E27FC236}">
                  <a16:creationId xmlns:a16="http://schemas.microsoft.com/office/drawing/2014/main" id="{294BEFB6-D7F3-6844-3034-F654259830C5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5AA26A6-B5B9-DAA4-2E8B-430290CB06B9}"/>
              </a:ext>
            </a:extLst>
          </p:cNvPr>
          <p:cNvGrpSpPr/>
          <p:nvPr/>
        </p:nvGrpSpPr>
        <p:grpSpPr>
          <a:xfrm>
            <a:off x="6366281" y="1943444"/>
            <a:ext cx="388720" cy="200055"/>
            <a:chOff x="5258648" y="5454141"/>
            <a:chExt cx="388720" cy="20005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733B5E0-10C4-F81E-808A-88E90BA29810}"/>
                </a:ext>
              </a:extLst>
            </p:cNvPr>
            <p:cNvSpPr/>
            <p:nvPr/>
          </p:nvSpPr>
          <p:spPr>
            <a:xfrm>
              <a:off x="5363008" y="5464169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TextBox 27">
              <a:extLst>
                <a:ext uri="{FF2B5EF4-FFF2-40B4-BE49-F238E27FC236}">
                  <a16:creationId xmlns:a16="http://schemas.microsoft.com/office/drawing/2014/main" id="{BE34F17B-AD7C-7B7A-D496-6D38CFE8A5A9}"/>
                </a:ext>
              </a:extLst>
            </p:cNvPr>
            <p:cNvSpPr txBox="1"/>
            <p:nvPr/>
          </p:nvSpPr>
          <p:spPr>
            <a:xfrm>
              <a:off x="5258648" y="5454141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8ECF77D-6628-B106-B4D4-24E531DD3ED6}"/>
              </a:ext>
            </a:extLst>
          </p:cNvPr>
          <p:cNvGrpSpPr/>
          <p:nvPr/>
        </p:nvGrpSpPr>
        <p:grpSpPr>
          <a:xfrm>
            <a:off x="4054419" y="3047527"/>
            <a:ext cx="388720" cy="200055"/>
            <a:chOff x="5258648" y="5454141"/>
            <a:chExt cx="388720" cy="20005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AE992FD-B849-6100-4BD5-AA3A6913C46C}"/>
                </a:ext>
              </a:extLst>
            </p:cNvPr>
            <p:cNvSpPr/>
            <p:nvPr/>
          </p:nvSpPr>
          <p:spPr>
            <a:xfrm>
              <a:off x="5363008" y="5464169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27">
              <a:extLst>
                <a:ext uri="{FF2B5EF4-FFF2-40B4-BE49-F238E27FC236}">
                  <a16:creationId xmlns:a16="http://schemas.microsoft.com/office/drawing/2014/main" id="{DD808C06-A60E-6F0F-B349-DD6B71E944BD}"/>
                </a:ext>
              </a:extLst>
            </p:cNvPr>
            <p:cNvSpPr txBox="1"/>
            <p:nvPr/>
          </p:nvSpPr>
          <p:spPr>
            <a:xfrm>
              <a:off x="5258648" y="5454141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0EE8F58-9DF4-D9CA-462A-4D8D9693ECF6}"/>
              </a:ext>
            </a:extLst>
          </p:cNvPr>
          <p:cNvGrpSpPr/>
          <p:nvPr/>
        </p:nvGrpSpPr>
        <p:grpSpPr>
          <a:xfrm>
            <a:off x="5340040" y="3030463"/>
            <a:ext cx="388720" cy="200055"/>
            <a:chOff x="5258648" y="5454141"/>
            <a:chExt cx="388720" cy="20005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50C78E-B144-BBB0-756C-4F4DCE6DF61D}"/>
                </a:ext>
              </a:extLst>
            </p:cNvPr>
            <p:cNvSpPr/>
            <p:nvPr/>
          </p:nvSpPr>
          <p:spPr>
            <a:xfrm>
              <a:off x="5363008" y="5464169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C0C16C7D-C29D-2B76-F569-812A0667E3EF}"/>
                </a:ext>
              </a:extLst>
            </p:cNvPr>
            <p:cNvSpPr txBox="1"/>
            <p:nvPr/>
          </p:nvSpPr>
          <p:spPr>
            <a:xfrm>
              <a:off x="5258648" y="5454141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477D03C-324C-3C27-6209-94D7A9DDFF39}"/>
              </a:ext>
            </a:extLst>
          </p:cNvPr>
          <p:cNvGrpSpPr/>
          <p:nvPr/>
        </p:nvGrpSpPr>
        <p:grpSpPr>
          <a:xfrm>
            <a:off x="3013377" y="1905377"/>
            <a:ext cx="388720" cy="200055"/>
            <a:chOff x="4727047" y="5307507"/>
            <a:chExt cx="388720" cy="20005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ABF3E96-5ABE-EB92-001B-46779E7F2ED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TextBox 27">
              <a:extLst>
                <a:ext uri="{FF2B5EF4-FFF2-40B4-BE49-F238E27FC236}">
                  <a16:creationId xmlns:a16="http://schemas.microsoft.com/office/drawing/2014/main" id="{3CC745B2-9348-9618-9DBE-19B0342130BA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D98226F-9B78-293E-6435-F22F6C764EC6}"/>
              </a:ext>
            </a:extLst>
          </p:cNvPr>
          <p:cNvGrpSpPr/>
          <p:nvPr/>
        </p:nvGrpSpPr>
        <p:grpSpPr>
          <a:xfrm>
            <a:off x="4624648" y="1671378"/>
            <a:ext cx="388720" cy="200055"/>
            <a:chOff x="4727047" y="5307507"/>
            <a:chExt cx="388720" cy="200055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5A62795-EF3E-2CAE-0885-ED23B8B4C6D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TextBox 27">
              <a:extLst>
                <a:ext uri="{FF2B5EF4-FFF2-40B4-BE49-F238E27FC236}">
                  <a16:creationId xmlns:a16="http://schemas.microsoft.com/office/drawing/2014/main" id="{9D7AD986-2FFC-9DA0-4A3C-4F92A8817AB9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D6AC49F-F08D-C672-387C-DF1317A33234}"/>
              </a:ext>
            </a:extLst>
          </p:cNvPr>
          <p:cNvGrpSpPr/>
          <p:nvPr/>
        </p:nvGrpSpPr>
        <p:grpSpPr>
          <a:xfrm>
            <a:off x="4946360" y="1846991"/>
            <a:ext cx="388720" cy="200055"/>
            <a:chOff x="4727047" y="5307507"/>
            <a:chExt cx="388720" cy="20005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46BC5DE-5B10-7AE6-760C-3569A8E7BB4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TextBox 27">
              <a:extLst>
                <a:ext uri="{FF2B5EF4-FFF2-40B4-BE49-F238E27FC236}">
                  <a16:creationId xmlns:a16="http://schemas.microsoft.com/office/drawing/2014/main" id="{0991FBCF-529B-93B5-ADCE-3AD2A67D738E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108BD6D-8643-E440-3EA4-90F82D7B03B3}"/>
              </a:ext>
            </a:extLst>
          </p:cNvPr>
          <p:cNvGrpSpPr/>
          <p:nvPr/>
        </p:nvGrpSpPr>
        <p:grpSpPr>
          <a:xfrm>
            <a:off x="5566053" y="1995377"/>
            <a:ext cx="388720" cy="200055"/>
            <a:chOff x="4727047" y="5307507"/>
            <a:chExt cx="388720" cy="20005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2C3944F-6237-46BF-C034-D2D9983D93E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TextBox 27">
              <a:extLst>
                <a:ext uri="{FF2B5EF4-FFF2-40B4-BE49-F238E27FC236}">
                  <a16:creationId xmlns:a16="http://schemas.microsoft.com/office/drawing/2014/main" id="{CE4FCE6D-B721-29CB-86EB-FE7573320B0E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589EF3-1305-4901-493D-679BC831E1B7}"/>
              </a:ext>
            </a:extLst>
          </p:cNvPr>
          <p:cNvGrpSpPr/>
          <p:nvPr/>
        </p:nvGrpSpPr>
        <p:grpSpPr>
          <a:xfrm>
            <a:off x="4909008" y="2175047"/>
            <a:ext cx="388720" cy="200055"/>
            <a:chOff x="4727047" y="5307507"/>
            <a:chExt cx="388720" cy="20005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2FC4A70-C1C0-B2DF-88E7-E99AE975360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A41B5B-F018-A7E0-677A-A7BE0B1ABE29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71C3645-06AA-1090-F17A-085CBE8EAA58}"/>
              </a:ext>
            </a:extLst>
          </p:cNvPr>
          <p:cNvGrpSpPr/>
          <p:nvPr/>
        </p:nvGrpSpPr>
        <p:grpSpPr>
          <a:xfrm>
            <a:off x="5760413" y="2694834"/>
            <a:ext cx="388720" cy="200055"/>
            <a:chOff x="4727047" y="5307507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251D524-43E4-6FAD-A03E-FF3CA66F88F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TextBox 27">
              <a:extLst>
                <a:ext uri="{FF2B5EF4-FFF2-40B4-BE49-F238E27FC236}">
                  <a16:creationId xmlns:a16="http://schemas.microsoft.com/office/drawing/2014/main" id="{D627B9D7-342E-E6C9-4F1D-44F9EE3AF296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719916E-6B68-4F5C-C3FC-E445F9D740C1}"/>
              </a:ext>
            </a:extLst>
          </p:cNvPr>
          <p:cNvGrpSpPr/>
          <p:nvPr/>
        </p:nvGrpSpPr>
        <p:grpSpPr>
          <a:xfrm>
            <a:off x="6366281" y="1372933"/>
            <a:ext cx="388720" cy="200055"/>
            <a:chOff x="4727047" y="5307507"/>
            <a:chExt cx="388720" cy="200055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FF5AE7F-FD4C-EFFB-56C5-273DCC81DB2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27">
              <a:extLst>
                <a:ext uri="{FF2B5EF4-FFF2-40B4-BE49-F238E27FC236}">
                  <a16:creationId xmlns:a16="http://schemas.microsoft.com/office/drawing/2014/main" id="{CB1A59E8-9918-9D5C-FDD8-87E27640D952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983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00F8A0-1431-A946-5252-4A98B774DE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490" y="823077"/>
            <a:ext cx="6081510" cy="37451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B0F9E9B0-6DFD-6749-5B37-4A8C8B28153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Goods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Write, Update</a:t>
            </a:r>
            <a:endParaRPr lang="ko-KR" altLang="en-US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28AE39A-7734-3147-F47B-468895170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493958"/>
              </p:ext>
            </p:extLst>
          </p:nvPr>
        </p:nvGraphicFramePr>
        <p:xfrm>
          <a:off x="7428492" y="2"/>
          <a:ext cx="1715508" cy="5714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4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: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선택</a:t>
                      </a:r>
                      <a:endParaRPr lang="en-US" altLang="ko-KR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 으로 이미지파일 선택</a:t>
                      </a:r>
                      <a:endParaRPr lang="en-US" altLang="ko-KR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 :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옵션추가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Modal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 이용하여 원하는 옵션항목을 입력</a:t>
                      </a:r>
                      <a:endParaRPr lang="en-US" altLang="ko-KR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: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정보입력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Modal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 이용하여 원하는 정보 입력</a:t>
                      </a:r>
                      <a:endParaRPr lang="en-US" altLang="ko-KR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4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 : Goods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: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상품명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goodsTitle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 :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원가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goodsOriPrice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: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할인율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goodsDiscRate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 : </a:t>
                      </a:r>
                      <a:r>
                        <a:rPr lang="ko-KR" altLang="en-US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할인금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goodsDiscount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 :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가격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goodsPrice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 :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배송비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goodsCost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 :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적립비율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(?)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 :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고정 적립금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(?)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:a16="http://schemas.microsoft.com/office/drawing/2014/main" id="{4396C114-EC1A-B45D-93CF-4985D668026B}"/>
              </a:ext>
            </a:extLst>
          </p:cNvPr>
          <p:cNvGrpSpPr/>
          <p:nvPr/>
        </p:nvGrpSpPr>
        <p:grpSpPr>
          <a:xfrm>
            <a:off x="1431149" y="3155559"/>
            <a:ext cx="388720" cy="200055"/>
            <a:chOff x="5258648" y="5454141"/>
            <a:chExt cx="388720" cy="20005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6A41787-81CF-A61D-2D7D-4154A085B1FB}"/>
                </a:ext>
              </a:extLst>
            </p:cNvPr>
            <p:cNvSpPr/>
            <p:nvPr/>
          </p:nvSpPr>
          <p:spPr>
            <a:xfrm>
              <a:off x="5363008" y="5464169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7F7ABDAA-F893-B1F5-850F-9A45936C59F6}"/>
                </a:ext>
              </a:extLst>
            </p:cNvPr>
            <p:cNvSpPr txBox="1"/>
            <p:nvPr/>
          </p:nvSpPr>
          <p:spPr>
            <a:xfrm>
              <a:off x="5258648" y="5454141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64ED365-3638-A25C-3403-2AFA7DCAFF82}"/>
              </a:ext>
            </a:extLst>
          </p:cNvPr>
          <p:cNvGrpSpPr/>
          <p:nvPr/>
        </p:nvGrpSpPr>
        <p:grpSpPr>
          <a:xfrm>
            <a:off x="6154479" y="2838261"/>
            <a:ext cx="388720" cy="200055"/>
            <a:chOff x="5258648" y="5454141"/>
            <a:chExt cx="388720" cy="20005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057D85A-1579-70EB-2EF9-21A972BA96EC}"/>
                </a:ext>
              </a:extLst>
            </p:cNvPr>
            <p:cNvSpPr/>
            <p:nvPr/>
          </p:nvSpPr>
          <p:spPr>
            <a:xfrm>
              <a:off x="5363008" y="5464169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TextBox 27">
              <a:extLst>
                <a:ext uri="{FF2B5EF4-FFF2-40B4-BE49-F238E27FC236}">
                  <a16:creationId xmlns:a16="http://schemas.microsoft.com/office/drawing/2014/main" id="{BDA98539-50BB-3524-2D92-A8CA432397BA}"/>
                </a:ext>
              </a:extLst>
            </p:cNvPr>
            <p:cNvSpPr txBox="1"/>
            <p:nvPr/>
          </p:nvSpPr>
          <p:spPr>
            <a:xfrm>
              <a:off x="5258648" y="5454141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D18F040-B08D-16F8-3571-EF4B05939371}"/>
              </a:ext>
            </a:extLst>
          </p:cNvPr>
          <p:cNvGrpSpPr/>
          <p:nvPr/>
        </p:nvGrpSpPr>
        <p:grpSpPr>
          <a:xfrm>
            <a:off x="3519886" y="1417340"/>
            <a:ext cx="388720" cy="200055"/>
            <a:chOff x="4727047" y="5307508"/>
            <a:chExt cx="388720" cy="200055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4917002-A752-2A0C-3F51-05CCD721140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27">
              <a:extLst>
                <a:ext uri="{FF2B5EF4-FFF2-40B4-BE49-F238E27FC236}">
                  <a16:creationId xmlns:a16="http://schemas.microsoft.com/office/drawing/2014/main" id="{4BEB8BE8-1B85-3D2D-82E3-8E68D90D8DA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A8064F3-F087-C5BE-980E-1C9050241AE0}"/>
              </a:ext>
            </a:extLst>
          </p:cNvPr>
          <p:cNvGrpSpPr/>
          <p:nvPr/>
        </p:nvGrpSpPr>
        <p:grpSpPr>
          <a:xfrm>
            <a:off x="3519885" y="1762832"/>
            <a:ext cx="388720" cy="200055"/>
            <a:chOff x="4727047" y="5307508"/>
            <a:chExt cx="388720" cy="200055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347F758-D673-9501-B9B8-4615166969D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TextBox 27">
              <a:extLst>
                <a:ext uri="{FF2B5EF4-FFF2-40B4-BE49-F238E27FC236}">
                  <a16:creationId xmlns:a16="http://schemas.microsoft.com/office/drawing/2014/main" id="{93DD4C18-6904-0C04-1ABD-B8556051219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B06E90D-2132-795F-023D-A23BED7C8750}"/>
              </a:ext>
            </a:extLst>
          </p:cNvPr>
          <p:cNvGrpSpPr/>
          <p:nvPr/>
        </p:nvGrpSpPr>
        <p:grpSpPr>
          <a:xfrm>
            <a:off x="3519885" y="2198488"/>
            <a:ext cx="388720" cy="200055"/>
            <a:chOff x="4727047" y="5307508"/>
            <a:chExt cx="388720" cy="20005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ED88A00-7E5A-4FCC-8740-47DC019A5DE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61152083-EB25-9EB3-10FD-CCA2458C1B8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702FC74-B087-AA3A-89AB-F7AADDDBBDEB}"/>
              </a:ext>
            </a:extLst>
          </p:cNvPr>
          <p:cNvGrpSpPr/>
          <p:nvPr/>
        </p:nvGrpSpPr>
        <p:grpSpPr>
          <a:xfrm>
            <a:off x="3519885" y="2592205"/>
            <a:ext cx="388720" cy="200055"/>
            <a:chOff x="4727047" y="5307508"/>
            <a:chExt cx="388720" cy="20005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20B9654-572D-D5BD-9C9B-1BB1310EC17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TextBox 27">
              <a:extLst>
                <a:ext uri="{FF2B5EF4-FFF2-40B4-BE49-F238E27FC236}">
                  <a16:creationId xmlns:a16="http://schemas.microsoft.com/office/drawing/2014/main" id="{9C323401-CE0B-3BF5-4265-AFDE30E8BD4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8B7BBE2-C7B9-C290-5504-FB694AC8F0E9}"/>
              </a:ext>
            </a:extLst>
          </p:cNvPr>
          <p:cNvGrpSpPr/>
          <p:nvPr/>
        </p:nvGrpSpPr>
        <p:grpSpPr>
          <a:xfrm>
            <a:off x="5220072" y="1417340"/>
            <a:ext cx="388720" cy="200055"/>
            <a:chOff x="4727047" y="5307508"/>
            <a:chExt cx="388720" cy="20005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8AA3F33-20E5-E434-54C1-7AF40FCAEF2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14858A96-7B5F-3F68-5EC7-7058B28ED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8228D83-7CB2-E64C-676C-C31C7911EF28}"/>
              </a:ext>
            </a:extLst>
          </p:cNvPr>
          <p:cNvGrpSpPr/>
          <p:nvPr/>
        </p:nvGrpSpPr>
        <p:grpSpPr>
          <a:xfrm>
            <a:off x="5220072" y="2191502"/>
            <a:ext cx="388720" cy="200055"/>
            <a:chOff x="4727047" y="5307508"/>
            <a:chExt cx="388720" cy="20005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8E69650-94B8-6630-9B78-DA510F5E5BB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7">
              <a:extLst>
                <a:ext uri="{FF2B5EF4-FFF2-40B4-BE49-F238E27FC236}">
                  <a16:creationId xmlns:a16="http://schemas.microsoft.com/office/drawing/2014/main" id="{C28F1B1E-8579-37EA-2592-0D099ED941C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752593A-6261-86BE-519B-8240910C49E7}"/>
              </a:ext>
            </a:extLst>
          </p:cNvPr>
          <p:cNvGrpSpPr/>
          <p:nvPr/>
        </p:nvGrpSpPr>
        <p:grpSpPr>
          <a:xfrm>
            <a:off x="5235397" y="1808048"/>
            <a:ext cx="388720" cy="200055"/>
            <a:chOff x="4727047" y="5307508"/>
            <a:chExt cx="388720" cy="20005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24076A5-C19C-06E0-05E7-27F3EC2E24E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id="{9C743AD2-1001-771F-0FD1-D7BFB30C302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95AA120-453E-B53B-03D7-FC14519B27D8}"/>
              </a:ext>
            </a:extLst>
          </p:cNvPr>
          <p:cNvGrpSpPr/>
          <p:nvPr/>
        </p:nvGrpSpPr>
        <p:grpSpPr>
          <a:xfrm>
            <a:off x="6149324" y="3280968"/>
            <a:ext cx="388720" cy="200055"/>
            <a:chOff x="5258648" y="5454141"/>
            <a:chExt cx="388720" cy="20005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3245924-7BEB-D3E0-AFC8-0E441629DCA1}"/>
                </a:ext>
              </a:extLst>
            </p:cNvPr>
            <p:cNvSpPr/>
            <p:nvPr/>
          </p:nvSpPr>
          <p:spPr>
            <a:xfrm>
              <a:off x="5363008" y="5464169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TextBox 27">
              <a:extLst>
                <a:ext uri="{FF2B5EF4-FFF2-40B4-BE49-F238E27FC236}">
                  <a16:creationId xmlns:a16="http://schemas.microsoft.com/office/drawing/2014/main" id="{FBBE6766-106A-7761-123B-CB066C52E8BE}"/>
                </a:ext>
              </a:extLst>
            </p:cNvPr>
            <p:cNvSpPr txBox="1"/>
            <p:nvPr/>
          </p:nvSpPr>
          <p:spPr>
            <a:xfrm>
              <a:off x="5258648" y="5454141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D516BA6-25B6-E25A-01AA-31101E0F9BB5}"/>
              </a:ext>
            </a:extLst>
          </p:cNvPr>
          <p:cNvGrpSpPr/>
          <p:nvPr/>
        </p:nvGrpSpPr>
        <p:grpSpPr>
          <a:xfrm>
            <a:off x="5220072" y="2582177"/>
            <a:ext cx="388720" cy="200055"/>
            <a:chOff x="4727047" y="5307508"/>
            <a:chExt cx="388720" cy="20005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A0BB16D-953F-EC5B-05C4-E9E31D6E803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27">
              <a:extLst>
                <a:ext uri="{FF2B5EF4-FFF2-40B4-BE49-F238E27FC236}">
                  <a16:creationId xmlns:a16="http://schemas.microsoft.com/office/drawing/2014/main" id="{C0119CC6-8BA7-3B9E-93DC-069C825B9EE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39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684992"/>
              </p:ext>
            </p:extLst>
          </p:nvPr>
        </p:nvGraphicFramePr>
        <p:xfrm>
          <a:off x="7428492" y="2"/>
          <a:ext cx="1715508" cy="5714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34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: </a:t>
                      </a:r>
                      <a:r>
                        <a:rPr lang="ko-KR" altLang="en-US" sz="8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검색어</a:t>
                      </a:r>
                      <a:r>
                        <a:rPr lang="en-US" altLang="ko-KR" sz="8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(word)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57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: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상세보기 이동</a:t>
                      </a:r>
                      <a:endParaRPr lang="en-US" altLang="ko-KR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GoodsView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57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출력데이터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 : Goods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 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en-US" altLang="ko-KR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categoryName</a:t>
                      </a:r>
                      <a:endParaRPr lang="en-US" altLang="ko-KR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상품명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goodsTitle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가격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goodsPrice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등록일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goodsWriteDate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판매자정보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(id)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goodsStatus</a:t>
                      </a:r>
                      <a:r>
                        <a:rPr lang="en-US" altLang="ko-KR" sz="8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300F8A0-1431-A946-5252-4A98B774DE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490" y="833105"/>
            <a:ext cx="6081512" cy="374519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377640" y="1250453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제목 3">
            <a:extLst>
              <a:ext uri="{FF2B5EF4-FFF2-40B4-BE49-F238E27FC236}">
                <a16:creationId xmlns:a16="http://schemas.microsoft.com/office/drawing/2014/main" id="{F4D392A1-A0E7-2680-5719-2F4CAF56DE0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Goods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Admin</a:t>
            </a:r>
            <a:endParaRPr lang="ko-KR" altLang="en-US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F5F68D-1056-D13E-39BC-85783199B86E}"/>
              </a:ext>
            </a:extLst>
          </p:cNvPr>
          <p:cNvGrpSpPr/>
          <p:nvPr/>
        </p:nvGrpSpPr>
        <p:grpSpPr>
          <a:xfrm>
            <a:off x="1094578" y="1689493"/>
            <a:ext cx="388720" cy="200055"/>
            <a:chOff x="5258648" y="5454141"/>
            <a:chExt cx="388720" cy="20005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60C0223-9BD8-F643-0B60-C2EA3688A7A8}"/>
                </a:ext>
              </a:extLst>
            </p:cNvPr>
            <p:cNvSpPr/>
            <p:nvPr/>
          </p:nvSpPr>
          <p:spPr>
            <a:xfrm>
              <a:off x="5363008" y="5464169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F67D1DD5-05B5-4354-1048-233C2184945C}"/>
                </a:ext>
              </a:extLst>
            </p:cNvPr>
            <p:cNvSpPr txBox="1"/>
            <p:nvPr/>
          </p:nvSpPr>
          <p:spPr>
            <a:xfrm>
              <a:off x="5258648" y="5454141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4CD51CA-A6F2-9642-3659-ADF32A44C51D}"/>
              </a:ext>
            </a:extLst>
          </p:cNvPr>
          <p:cNvGrpSpPr/>
          <p:nvPr/>
        </p:nvGrpSpPr>
        <p:grpSpPr>
          <a:xfrm>
            <a:off x="5947124" y="1710199"/>
            <a:ext cx="388720" cy="200055"/>
            <a:chOff x="4727047" y="5307507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73BC907-4444-5037-7382-333C2A04F39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6A3DBEE4-42C3-788A-1C5F-30427C88F11A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341864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17402</TotalTime>
  <Words>367</Words>
  <Application>Microsoft Office PowerPoint</Application>
  <PresentationFormat>화면 슬라이드 쇼(16:10)</PresentationFormat>
  <Paragraphs>119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나눔고딕</vt:lpstr>
      <vt:lpstr>맑은 고딕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Dakota Wolfe</cp:lastModifiedBy>
  <cp:revision>1545</cp:revision>
  <cp:lastPrinted>2020-01-08T09:16:57Z</cp:lastPrinted>
  <dcterms:created xsi:type="dcterms:W3CDTF">2018-01-08T06:52:41Z</dcterms:created>
  <dcterms:modified xsi:type="dcterms:W3CDTF">2024-09-06T01:12:03Z</dcterms:modified>
</cp:coreProperties>
</file>