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38455" y="549275"/>
            <a:ext cx="10516235" cy="22682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2400"/>
              <a:t>1</a:t>
            </a:r>
            <a:r>
              <a:rPr lang="ko-KR" altLang="en-US" sz="2400"/>
              <a:t>. </a:t>
            </a:r>
            <a:r>
              <a:rPr lang="ko-KR" altLang="en-US" sz="2400"/>
              <a:t>차후 개발 </a:t>
            </a:r>
            <a:r>
              <a:rPr lang="ko-KR" altLang="en-US" sz="2400"/>
              <a:t>내용</a:t>
            </a:r>
            <a:r>
              <a:rPr lang="ko-KR" altLang="en-US" sz="2400"/>
              <a:t/>
            </a:r>
            <a:br>
              <a:rPr lang="ko-KR" altLang="en-US" sz="2400"/>
            </a:br>
            <a:r>
              <a:rPr lang="ko-KR" altLang="en-US" sz="2400"/>
              <a:t>   - </a:t>
            </a:r>
            <a:r>
              <a:rPr lang="ko-KR" altLang="en-US" sz="2400"/>
              <a:t>페이징 </a:t>
            </a:r>
            <a:r>
              <a:rPr lang="ko-KR" altLang="en-US" sz="2400"/>
              <a:t>없는 부분에 인</a:t>
            </a:r>
            <a:r>
              <a:rPr lang="ko-KR" altLang="en-US" sz="2400"/>
              <a:t>피니티 스크롤링 </a:t>
            </a:r>
            <a:r>
              <a:rPr lang="ko-KR" altLang="en-US" sz="2400"/>
              <a:t>적용</a:t>
            </a:r>
            <a:r>
              <a:rPr lang="ko-KR" altLang="en-US" sz="2400"/>
              <a:t/>
            </a:r>
            <a:br>
              <a:rPr lang="ko-KR" altLang="en-US" sz="2400"/>
            </a:br>
            <a:r>
              <a:rPr lang="ko-KR" altLang="en-US" sz="2400"/>
              <a:t>   - 결제</a:t>
            </a:r>
            <a:r>
              <a:rPr lang="ko-KR" altLang="en-US" sz="2400"/>
              <a:t>,</a:t>
            </a:r>
            <a:r>
              <a:rPr lang="ko-KR" altLang="en-US" sz="2400"/>
              <a:t>환</a:t>
            </a:r>
            <a:r>
              <a:rPr lang="ko-KR" altLang="en-US" sz="2400"/>
              <a:t>불 </a:t>
            </a:r>
            <a:r>
              <a:rPr lang="ko-KR" altLang="en-US" sz="2400"/>
              <a:t>후 메세지 보내기</a:t>
            </a:r>
            <a:r>
              <a:rPr lang="ko-KR" altLang="en-US" sz="2400"/>
              <a:t/>
            </a:r>
            <a:br>
              <a:rPr lang="ko-KR" altLang="en-US" sz="2400"/>
            </a:br>
            <a:r>
              <a:rPr lang="ko-KR" altLang="en-US" sz="2400"/>
              <a:t/>
            </a:r>
            <a:br>
              <a:rPr lang="ko-KR" altLang="en-US" sz="2400"/>
            </a:br>
            <a:r>
              <a:rPr lang="ko-KR" altLang="en-US" sz="2400"/>
              <a:t>2. </a:t>
            </a:r>
            <a:r>
              <a:rPr lang="ko-KR" altLang="en-US" sz="2400"/>
              <a:t>후기</a:t>
            </a:r>
            <a:r>
              <a:rPr lang="ko-KR" altLang="en-US" sz="2400"/>
              <a:t/>
            </a:r>
            <a:br>
              <a:rPr lang="ko-KR" altLang="en-US" sz="2400"/>
            </a:br>
            <a:r>
              <a:rPr lang="ko-KR" altLang="en-US" sz="2400"/>
              <a:t> </a:t>
            </a:r>
            <a:r>
              <a:rPr lang="ko-KR" altLang="en-US" sz="2400"/>
              <a:t> </a:t>
            </a:r>
            <a:r>
              <a:rPr lang="ko-KR" altLang="en-US" sz="2400"/>
              <a:t> </a:t>
            </a:r>
            <a:r>
              <a:rPr lang="ko-KR" altLang="en-US" sz="2400"/>
              <a:t> - 개발 내용</a:t>
            </a:r>
            <a:r>
              <a:rPr lang="ko-KR" altLang="en-US" sz="2400"/>
              <a:t>이 </a:t>
            </a:r>
            <a:r>
              <a:rPr lang="ko-KR" altLang="en-US" sz="2400"/>
              <a:t>많으니 전체적</a:t>
            </a:r>
            <a:r>
              <a:rPr lang="ko-KR" altLang="en-US" sz="2400"/>
              <a:t>인</a:t>
            </a:r>
            <a:r>
              <a:rPr lang="ko-KR" altLang="en-US" sz="2400"/>
              <a:t> 퀄리티가 </a:t>
            </a:r>
            <a:r>
              <a:rPr lang="ko-KR" altLang="en-US" sz="2400"/>
              <a:t>낮아져 </a:t>
            </a:r>
            <a:r>
              <a:rPr lang="ko-KR" altLang="en-US" sz="2400"/>
              <a:t>아쉬웠습니다. 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vici vidi</cp:lastModifiedBy>
  <dc:title>PowerPoint 프레젠테이션</dc:title>
  <cp:version>10.105.228.52576</cp:version>
</cp:coreProperties>
</file>