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99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65" r:id="rId21"/>
    <p:sldId id="266" r:id="rId23"/>
    <p:sldId id="267" r:id="rId25"/>
    <p:sldId id="268" r:id="rId27"/>
    <p:sldId id="272" r:id="rId29"/>
    <p:sldId id="269" r:id="rId31"/>
    <p:sldId id="270" r:id="rId33"/>
    <p:sldId id="271" r:id="rId35"/>
    <p:sldId id="273" r:id="rId37"/>
    <p:sldId id="274" r:id="rId39"/>
    <p:sldId id="264" r:id="rId40"/>
    <p:sldId id="257" r:id="rId42"/>
    <p:sldId id="258" r:id="rId44"/>
    <p:sldId id="259" r:id="rId46"/>
    <p:sldId id="260" r:id="rId48"/>
    <p:sldId id="261" r:id="rId50"/>
    <p:sldId id="262" r:id="rId52"/>
    <p:sldId id="263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3" Type="http://schemas.openxmlformats.org/officeDocument/2006/relationships/slide" Target="slides/slide3.xml"></Relationship><Relationship Id="rId25" Type="http://schemas.openxmlformats.org/officeDocument/2006/relationships/slide" Target="slides/slide4.xml"></Relationship><Relationship Id="rId27" Type="http://schemas.openxmlformats.org/officeDocument/2006/relationships/slide" Target="slides/slide5.xml"></Relationship><Relationship Id="rId29" Type="http://schemas.openxmlformats.org/officeDocument/2006/relationships/slide" Target="slides/slide6.xml"></Relationship><Relationship Id="rId31" Type="http://schemas.openxmlformats.org/officeDocument/2006/relationships/slide" Target="slides/slide7.xml"></Relationship><Relationship Id="rId33" Type="http://schemas.openxmlformats.org/officeDocument/2006/relationships/slide" Target="slides/slide8.xml"></Relationship><Relationship Id="rId35" Type="http://schemas.openxmlformats.org/officeDocument/2006/relationships/slide" Target="slides/slide9.xml"></Relationship><Relationship Id="rId37" Type="http://schemas.openxmlformats.org/officeDocument/2006/relationships/slide" Target="slides/slide10.xml"></Relationship><Relationship Id="rId39" Type="http://schemas.openxmlformats.org/officeDocument/2006/relationships/slide" Target="slides/slide11.xml"></Relationship><Relationship Id="rId40" Type="http://schemas.openxmlformats.org/officeDocument/2006/relationships/slide" Target="slides/slide12.xml"></Relationship><Relationship Id="rId42" Type="http://schemas.openxmlformats.org/officeDocument/2006/relationships/slide" Target="slides/slide13.xml"></Relationship><Relationship Id="rId44" Type="http://schemas.openxmlformats.org/officeDocument/2006/relationships/slide" Target="slides/slide14.xml"></Relationship><Relationship Id="rId46" Type="http://schemas.openxmlformats.org/officeDocument/2006/relationships/slide" Target="slides/slide15.xml"></Relationship><Relationship Id="rId48" Type="http://schemas.openxmlformats.org/officeDocument/2006/relationships/slide" Target="slides/slide16.xml"></Relationship><Relationship Id="rId50" Type="http://schemas.openxmlformats.org/officeDocument/2006/relationships/slide" Target="slides/slide17.xml"></Relationship><Relationship Id="rId52" Type="http://schemas.openxmlformats.org/officeDocument/2006/relationships/slide" Target="slides/slide18.xml"></Relationship><Relationship Id="rId54" Type="http://schemas.openxmlformats.org/officeDocument/2006/relationships/slide" Target="slides/slide19.xml"></Relationship><Relationship Id="rId57" Type="http://schemas.openxmlformats.org/officeDocument/2006/relationships/viewProps" Target="viewProps.xml"></Relationship><Relationship Id="rId58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slide" Target="../slides/slide11.xml"></Relationship><Relationship Id="rId2" Type="http://schemas.openxmlformats.org/officeDocument/2006/relationships/notesMaster" Target="../notesMasters/notesMaster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9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8305" cy="308800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8305" cy="36023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3705" cy="46037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4" Type="http://schemas.openxmlformats.org/officeDocument/2006/relationships/image" Target="../media/fImage35011730541.png"></Relationship><Relationship Id="rId5" Type="http://schemas.openxmlformats.org/officeDocument/2006/relationships/slideLayout" Target="../slideLayouts/slideLayout6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225825896500.png"></Relationship><Relationship Id="rId3" Type="http://schemas.openxmlformats.org/officeDocument/2006/relationships/notesSlide" Target="../notesSlides/notesSlide10.xml"></Relationship><Relationship Id="rId4" Type="http://schemas.openxmlformats.org/officeDocument/2006/relationships/slideLayout" Target="../slideLayouts/slideLayout6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11327754241.png"></Relationship><Relationship Id="rId3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11684510041.png"></Relationship><Relationship Id="rId3" Type="http://schemas.openxmlformats.org/officeDocument/2006/relationships/notesSlide" Target="../notesSlides/notesSlide1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1475411408467.png"></Relationship><Relationship Id="rId3" Type="http://schemas.openxmlformats.org/officeDocument/2006/relationships/notesSlide" Target="../notesSlides/notesSlide13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1384391716334.png"></Relationship><Relationship Id="rId3" Type="http://schemas.openxmlformats.org/officeDocument/2006/relationships/notesSlide" Target="../notesSlides/notesSlide14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1508252026500.png"></Relationship><Relationship Id="rId3" Type="http://schemas.openxmlformats.org/officeDocument/2006/relationships/notesSlide" Target="../notesSlides/notesSlide15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1440692319169.png"></Relationship><Relationship Id="rId3" Type="http://schemas.openxmlformats.org/officeDocument/2006/relationships/notesSlide" Target="../notesSlides/notesSlide16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1547022585724.png"></Relationship><Relationship Id="rId3" Type="http://schemas.openxmlformats.org/officeDocument/2006/relationships/notesSlide" Target="../notesSlides/notesSlide17.xml"></Relationship><Relationship Id="rId4" Type="http://schemas.openxmlformats.org/officeDocument/2006/relationships/slideLayout" Target="../slideLayouts/slideLayout6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14641324841.png"></Relationship><Relationship Id="rId3" Type="http://schemas.openxmlformats.org/officeDocument/2006/relationships/notesSlide" Target="../notesSlides/notesSlide18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1531482798467.png"></Relationship><Relationship Id="rId3" Type="http://schemas.openxmlformats.org/officeDocument/2006/relationships/notesSlide" Target="../notesSlides/notesSlide19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149573388467.png"></Relationship><Relationship Id="rId3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1037993716334.png"></Relationship><Relationship Id="rId3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1562623966500.png"></Relationship><Relationship Id="rId3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notesSlide" Target="../notesSlides/notesSlide5.xml"></Relationship><Relationship Id="rId4" Type="http://schemas.openxmlformats.org/officeDocument/2006/relationships/image" Target="../media/fImage12383539741.png"></Relationship><Relationship Id="rId5" Type="http://schemas.openxmlformats.org/officeDocument/2006/relationships/slideLayout" Target="../slideLayouts/slideLayout6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1292605638467.png"></Relationship><Relationship Id="rId3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1231174575724.png"></Relationship><Relationship Id="rId3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305904871478.png"></Relationship><Relationship Id="rId3" Type="http://schemas.openxmlformats.org/officeDocument/2006/relationships/notesSlide" Target="../notesSlides/notesSlide8.xml"></Relationship><Relationship Id="rId4" Type="http://schemas.openxmlformats.org/officeDocument/2006/relationships/slideLayout" Target="../slideLayouts/slideLayout6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166635136334.png"></Relationship><Relationship Id="rId3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5" descr="C:/Users/park/AppData/Roaming/PolarisOffice/ETemp/19468_11546120/fImage350117305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5750" y="789305"/>
            <a:ext cx="7215505" cy="5280025"/>
          </a:xfrm>
          <a:prstGeom prst="rect"/>
          <a:noFill/>
        </p:spPr>
      </p:pic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220980" y="94615"/>
            <a:ext cx="10516870" cy="50609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r>
              <a:rPr lang="ko-KR" altLang="en-US" sz="1800"/>
              <a:t>장바구니 </a:t>
            </a:r>
            <a:r>
              <a:rPr lang="ko-KR" altLang="en-US" sz="1800"/>
              <a:t>리스트</a:t>
            </a:r>
            <a:r>
              <a:rPr lang="ko-KR" altLang="en-US" sz="1800"/>
              <a:t> </a:t>
            </a:r>
            <a:endParaRPr lang="ko-KR" altLang="en-US" sz="1800"/>
          </a:p>
        </p:txBody>
      </p:sp>
      <p:sp>
        <p:nvSpPr>
          <p:cNvPr id="4" name="도형 2"/>
          <p:cNvSpPr>
            <a:spLocks/>
          </p:cNvSpPr>
          <p:nvPr/>
        </p:nvSpPr>
        <p:spPr>
          <a:xfrm rot="0">
            <a:off x="2169160" y="1510665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5" name="도형 3"/>
          <p:cNvSpPr>
            <a:spLocks/>
          </p:cNvSpPr>
          <p:nvPr/>
        </p:nvSpPr>
        <p:spPr>
          <a:xfrm rot="0">
            <a:off x="622935" y="2300605"/>
            <a:ext cx="478155" cy="236220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I1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6" name="도형 7"/>
          <p:cNvSpPr>
            <a:spLocks/>
          </p:cNvSpPr>
          <p:nvPr/>
        </p:nvSpPr>
        <p:spPr>
          <a:xfrm rot="0">
            <a:off x="3532505" y="3328670"/>
            <a:ext cx="478155" cy="236220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L1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7" name="도형 10"/>
          <p:cNvSpPr>
            <a:spLocks/>
          </p:cNvSpPr>
          <p:nvPr/>
        </p:nvSpPr>
        <p:spPr>
          <a:xfrm rot="0">
            <a:off x="5859780" y="5447665"/>
            <a:ext cx="478155" cy="236220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L</a:t>
            </a:r>
            <a:r>
              <a:rPr lang="ko-KR" sz="1200">
                <a:latin typeface="맑은 고딕" charset="0"/>
                <a:ea typeface="맑은 고딕" charset="0"/>
              </a:rPr>
              <a:t>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8" name="도형 11"/>
          <p:cNvSpPr>
            <a:spLocks/>
          </p:cNvSpPr>
          <p:nvPr/>
        </p:nvSpPr>
        <p:spPr>
          <a:xfrm rot="0">
            <a:off x="1377315" y="1859280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P2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9" name="도형 12"/>
          <p:cNvSpPr>
            <a:spLocks/>
          </p:cNvSpPr>
          <p:nvPr/>
        </p:nvSpPr>
        <p:spPr>
          <a:xfrm rot="0">
            <a:off x="2782570" y="1894205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P3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0" name="도형 13"/>
          <p:cNvSpPr>
            <a:spLocks/>
          </p:cNvSpPr>
          <p:nvPr/>
        </p:nvSpPr>
        <p:spPr>
          <a:xfrm rot="0">
            <a:off x="5039360" y="2066925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P4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1" name="도형 14"/>
          <p:cNvSpPr>
            <a:spLocks/>
          </p:cNvSpPr>
          <p:nvPr/>
        </p:nvSpPr>
        <p:spPr>
          <a:xfrm rot="0">
            <a:off x="2607310" y="2830830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P5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grpSp>
        <p:nvGrpSpPr>
          <p:cNvPr id="14" name="그룹 17"/>
          <p:cNvGrpSpPr>
            <a:grpSpLocks/>
          </p:cNvGrpSpPr>
          <p:nvPr/>
        </p:nvGrpSpPr>
        <p:grpSpPr>
          <a:xfrm>
            <a:off x="7556500" y="281940"/>
            <a:ext cx="4343400" cy="462280"/>
            <a:chOff x="7556500" y="281940"/>
            <a:chExt cx="4343400" cy="462280"/>
          </a:xfrm>
        </p:grpSpPr>
        <p:sp>
          <p:nvSpPr>
            <p:cNvPr id="12" name="텍스트 상자 15"/>
            <p:cNvSpPr txBox="1">
              <a:spLocks/>
            </p:cNvSpPr>
            <p:nvPr/>
          </p:nvSpPr>
          <p:spPr>
            <a:xfrm rot="0">
              <a:off x="7995920" y="281940"/>
              <a:ext cx="3904615" cy="462915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I.</a:t>
              </a:r>
              <a:r>
                <a:rPr sz="1200">
                  <a:latin typeface="맑은 고딕" charset="0"/>
                  <a:ea typeface="맑은 고딕" charset="0"/>
                </a:rPr>
                <a:t>입력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</a:t>
              </a:r>
              <a:r>
                <a:rPr lang="ko-KR" sz="1200">
                  <a:latin typeface="맑은 고딕" charset="0"/>
                  <a:ea typeface="맑은 고딕" charset="0"/>
                </a:rPr>
                <a:t>장바구니 </a:t>
              </a:r>
              <a:r>
                <a:rPr lang="ko-KR" sz="1200">
                  <a:latin typeface="맑은 고딕" charset="0"/>
                  <a:ea typeface="맑은 고딕" charset="0"/>
                </a:rPr>
                <a:t>선택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6"/>
            <p:cNvSpPr>
              <a:spLocks/>
            </p:cNvSpPr>
            <p:nvPr/>
          </p:nvSpPr>
          <p:spPr>
            <a:xfrm rot="0">
              <a:off x="7556500" y="325755"/>
              <a:ext cx="426085" cy="236220"/>
            </a:xfrm>
            <a:prstGeom prst="roundRect"/>
            <a:solidFill>
              <a:schemeClr val="accent2"/>
            </a:solidFill>
            <a:ln w="12700" cap="flat" cmpd="sng">
              <a:solidFill>
                <a:schemeClr val="accent2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5" name="그룹 20"/>
          <p:cNvGrpSpPr>
            <a:grpSpLocks/>
          </p:cNvGrpSpPr>
          <p:nvPr/>
        </p:nvGrpSpPr>
        <p:grpSpPr>
          <a:xfrm>
            <a:off x="7534910" y="1296035"/>
            <a:ext cx="4356735" cy="1940560"/>
            <a:chOff x="7534910" y="1296035"/>
            <a:chExt cx="4356735" cy="1940560"/>
          </a:xfrm>
        </p:grpSpPr>
        <p:sp>
          <p:nvSpPr>
            <p:cNvPr id="16" name="텍스트 상자 18"/>
            <p:cNvSpPr txBox="1">
              <a:spLocks/>
            </p:cNvSpPr>
            <p:nvPr/>
          </p:nvSpPr>
          <p:spPr>
            <a:xfrm rot="0">
              <a:off x="7974965" y="1296035"/>
              <a:ext cx="3917315" cy="1941195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P.출력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 </a:t>
              </a:r>
              <a:r>
                <a:rPr lang="ko-KR" sz="1200">
                  <a:latin typeface="맑은 고딕" charset="0"/>
                  <a:ea typeface="맑은 고딕" charset="0"/>
                </a:rPr>
                <a:t>판매자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2. </a:t>
              </a:r>
              <a:r>
                <a:rPr lang="ko-KR" sz="1200">
                  <a:latin typeface="맑은 고딕" charset="0"/>
                  <a:ea typeface="맑은 고딕" charset="0"/>
                </a:rPr>
                <a:t>상품 </a:t>
              </a:r>
              <a:r>
                <a:rPr lang="ko-KR" sz="1200">
                  <a:latin typeface="맑은 고딕" charset="0"/>
                  <a:ea typeface="맑은 고딕" charset="0"/>
                </a:rPr>
                <a:t>이미지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3. 상품 이름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4. 상품 </a:t>
              </a:r>
              <a:r>
                <a:rPr lang="ko-KR" sz="1200">
                  <a:latin typeface="맑은 고딕" charset="0"/>
                  <a:ea typeface="맑은 고딕" charset="0"/>
                </a:rPr>
                <a:t>옵션,</a:t>
              </a:r>
              <a:r>
                <a:rPr lang="ko-KR" sz="1200">
                  <a:latin typeface="맑은 고딕" charset="0"/>
                  <a:ea typeface="맑은 고딕" charset="0"/>
                </a:rPr>
                <a:t>수량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5. 상품 금액</a:t>
              </a:r>
              <a:r>
                <a:rPr lang="ko-KR" sz="1200">
                  <a:latin typeface="맑은 고딕" charset="0"/>
                  <a:ea typeface="맑은 고딕" charset="0"/>
                </a:rPr>
                <a:t>,</a:t>
              </a:r>
              <a:r>
                <a:rPr lang="ko-KR" sz="1200">
                  <a:latin typeface="맑은 고딕" charset="0"/>
                  <a:ea typeface="맑은 고딕" charset="0"/>
                </a:rPr>
                <a:t>배송</a:t>
              </a:r>
              <a:r>
                <a:rPr lang="ko-KR" sz="1200">
                  <a:latin typeface="맑은 고딕" charset="0"/>
                  <a:ea typeface="맑은 고딕" charset="0"/>
                </a:rPr>
                <a:t>비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6</a:t>
              </a:r>
              <a:r>
                <a:rPr lang="ko-KR" sz="1200">
                  <a:latin typeface="맑은 고딕" charset="0"/>
                  <a:ea typeface="맑은 고딕" charset="0"/>
                </a:rPr>
                <a:t>. 판매자</a:t>
              </a:r>
              <a:r>
                <a:rPr lang="ko-KR" sz="1200">
                  <a:latin typeface="맑은 고딕" charset="0"/>
                  <a:ea typeface="맑은 고딕" charset="0"/>
                </a:rPr>
                <a:t> </a:t>
              </a:r>
              <a:r>
                <a:rPr lang="ko-KR" sz="1200">
                  <a:latin typeface="맑은 고딕" charset="0"/>
                  <a:ea typeface="맑은 고딕" charset="0"/>
                </a:rPr>
                <a:t>무료 조건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7. 해당 판매자</a:t>
              </a:r>
              <a:r>
                <a:rPr lang="ko-KR" sz="1200">
                  <a:latin typeface="맑은 고딕" charset="0"/>
                  <a:ea typeface="맑은 고딕" charset="0"/>
                </a:rPr>
                <a:t>의 선택된</a:t>
              </a:r>
              <a:r>
                <a:rPr lang="ko-KR" sz="1200">
                  <a:latin typeface="맑은 고딕" charset="0"/>
                  <a:ea typeface="맑은 고딕" charset="0"/>
                </a:rPr>
                <a:t> 장바구니</a:t>
              </a:r>
              <a:r>
                <a:rPr lang="ko-KR" sz="1200">
                  <a:latin typeface="맑은 고딕" charset="0"/>
                  <a:ea typeface="맑은 고딕" charset="0"/>
                </a:rPr>
                <a:t> </a:t>
              </a:r>
              <a:r>
                <a:rPr lang="ko-KR" sz="1200">
                  <a:latin typeface="맑은 고딕" charset="0"/>
                  <a:ea typeface="맑은 고딕" charset="0"/>
                </a:rPr>
                <a:t>상품 금액,배송비,</a:t>
              </a:r>
              <a:r>
                <a:rPr lang="ko-KR" sz="1200">
                  <a:latin typeface="맑은 고딕" charset="0"/>
                  <a:ea typeface="맑은 고딕" charset="0"/>
                </a:rPr>
                <a:t>주문금액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8. </a:t>
              </a:r>
              <a:r>
                <a:rPr lang="ko-KR" sz="1200">
                  <a:latin typeface="맑은 고딕" charset="0"/>
                  <a:ea typeface="맑은 고딕" charset="0"/>
                </a:rPr>
                <a:t>선택된 장바구니의 </a:t>
              </a:r>
              <a:r>
                <a:rPr lang="ko-KR" sz="1200">
                  <a:latin typeface="맑은 고딕" charset="0"/>
                  <a:ea typeface="맑은 고딕" charset="0"/>
                </a:rPr>
                <a:t>수량과 주문금액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도형 19"/>
            <p:cNvSpPr>
              <a:spLocks/>
            </p:cNvSpPr>
            <p:nvPr/>
          </p:nvSpPr>
          <p:spPr>
            <a:xfrm rot="0">
              <a:off x="7534910" y="1339850"/>
              <a:ext cx="427355" cy="236220"/>
            </a:xfrm>
            <a:prstGeom prst="roundRect"/>
            <a:solidFill>
              <a:schemeClr val="accent1"/>
            </a:solidFill>
            <a:ln w="1270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8" name="그룹 25"/>
          <p:cNvGrpSpPr>
            <a:grpSpLocks/>
          </p:cNvGrpSpPr>
          <p:nvPr/>
        </p:nvGrpSpPr>
        <p:grpSpPr>
          <a:xfrm>
            <a:off x="7557770" y="3950335"/>
            <a:ext cx="4343400" cy="1201420"/>
            <a:chOff x="7557770" y="3950335"/>
            <a:chExt cx="4343400" cy="1201420"/>
          </a:xfrm>
        </p:grpSpPr>
        <p:sp>
          <p:nvSpPr>
            <p:cNvPr id="19" name="텍스트 상자 23"/>
            <p:cNvSpPr txBox="1">
              <a:spLocks/>
            </p:cNvSpPr>
            <p:nvPr/>
          </p:nvSpPr>
          <p:spPr>
            <a:xfrm rot="0">
              <a:off x="7997190" y="3950335"/>
              <a:ext cx="3904615" cy="1202055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L. 링크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 클릭시 </a:t>
              </a:r>
              <a:r>
                <a:rPr lang="ko-KR" sz="1200">
                  <a:latin typeface="맑은 고딕" charset="0"/>
                  <a:ea typeface="맑은 고딕" charset="0"/>
                </a:rPr>
                <a:t>주문 </a:t>
              </a:r>
              <a:r>
                <a:rPr lang="ko-KR" sz="1200">
                  <a:latin typeface="맑은 고딕" charset="0"/>
                  <a:ea typeface="맑은 고딕" charset="0"/>
                </a:rPr>
                <a:t>등록</a:t>
              </a:r>
              <a:r>
                <a:rPr lang="ko-KR" sz="1200">
                  <a:latin typeface="맑은 고딕" charset="0"/>
                  <a:ea typeface="맑은 고딕" charset="0"/>
                </a:rPr>
                <a:t>폼(/or</a:t>
              </a:r>
              <a:r>
                <a:rPr lang="ko-KR" sz="1200">
                  <a:latin typeface="맑은 고딕" charset="0"/>
                  <a:ea typeface="맑은 고딕" charset="0"/>
                </a:rPr>
                <a:t>der/writeForm.do)</a:t>
              </a:r>
              <a:r>
                <a:rPr lang="ko-KR" sz="1200">
                  <a:latin typeface="맑은 고딕" charset="0"/>
                  <a:ea typeface="맑은 고딕" charset="0"/>
                </a:rPr>
                <a:t>으로 </a:t>
              </a:r>
              <a:r>
                <a:rPr lang="ko-KR" sz="1200">
                  <a:latin typeface="맑은 고딕" charset="0"/>
                  <a:ea typeface="맑은 고딕" charset="0"/>
                </a:rPr>
                <a:t>이동한다.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2. </a:t>
              </a:r>
              <a:r>
                <a:rPr lang="ko-KR" sz="1200">
                  <a:latin typeface="맑은 고딕" charset="0"/>
                  <a:ea typeface="맑은 고딕" charset="0"/>
                </a:rPr>
                <a:t>클릭시 </a:t>
              </a:r>
              <a:r>
                <a:rPr lang="ko-KR" sz="1200">
                  <a:latin typeface="맑은 고딕" charset="0"/>
                  <a:ea typeface="맑은 고딕" charset="0"/>
                </a:rPr>
                <a:t>해당 장바구니의 옵션을 변경하는 모달 등장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3. 클릭시 </a:t>
              </a:r>
              <a:r>
                <a:rPr lang="ko-KR" sz="1200">
                  <a:latin typeface="맑은 고딕" charset="0"/>
                  <a:ea typeface="맑은 고딕" charset="0"/>
                </a:rPr>
                <a:t>장바구니를 </a:t>
              </a:r>
              <a:r>
                <a:rPr lang="ko-KR" sz="1200">
                  <a:latin typeface="맑은 고딕" charset="0"/>
                  <a:ea typeface="맑은 고딕" charset="0"/>
                </a:rPr>
                <a:t>삭제(</a:t>
              </a:r>
              <a:r>
                <a:rPr lang="ko-KR" sz="1200">
                  <a:latin typeface="맑은 고딕" charset="0"/>
                  <a:ea typeface="맑은 고딕" charset="0"/>
                </a:rPr>
                <a:t>/b</a:t>
              </a:r>
              <a:r>
                <a:rPr lang="ko-KR" sz="1200">
                  <a:latin typeface="맑은 고딕" charset="0"/>
                  <a:ea typeface="맑은 고딕" charset="0"/>
                </a:rPr>
                <a:t>asker/delete.do)</a:t>
              </a:r>
              <a:r>
                <a:rPr lang="ko-KR" sz="1200">
                  <a:latin typeface="맑은 고딕" charset="0"/>
                  <a:ea typeface="맑은 고딕" charset="0"/>
                </a:rPr>
                <a:t>하고 </a:t>
              </a:r>
              <a:r>
                <a:rPr lang="ko-KR" sz="1200">
                  <a:latin typeface="맑은 고딕" charset="0"/>
                  <a:ea typeface="맑은 고딕" charset="0"/>
                </a:rPr>
                <a:t>장바구니 리스트로 돌아</a:t>
              </a:r>
              <a:r>
                <a:rPr lang="ko-KR" sz="1200">
                  <a:latin typeface="맑은 고딕" charset="0"/>
                  <a:ea typeface="맑은 고딕" charset="0"/>
                </a:rPr>
                <a:t>온다.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도형 24"/>
            <p:cNvSpPr>
              <a:spLocks/>
            </p:cNvSpPr>
            <p:nvPr/>
          </p:nvSpPr>
          <p:spPr>
            <a:xfrm rot="0">
              <a:off x="7557770" y="3994150"/>
              <a:ext cx="426085" cy="236220"/>
            </a:xfrm>
            <a:prstGeom prst="roundRect"/>
            <a:solidFill>
              <a:schemeClr val="accent4"/>
            </a:solidFill>
            <a:ln w="12700" cap="flat" cmpd="sng">
              <a:solidFill>
                <a:schemeClr val="accent4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2" name="도형 2"/>
          <p:cNvSpPr>
            <a:spLocks/>
          </p:cNvSpPr>
          <p:nvPr/>
        </p:nvSpPr>
        <p:spPr>
          <a:xfrm rot="0">
            <a:off x="5002530" y="2681605"/>
            <a:ext cx="478155" cy="236220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L</a:t>
            </a:r>
            <a:r>
              <a:rPr lang="ko-KR" sz="1200">
                <a:latin typeface="맑은 고딕" charset="0"/>
                <a:ea typeface="맑은 고딕" charset="0"/>
              </a:rPr>
              <a:t>2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23" name="도형 3"/>
          <p:cNvSpPr>
            <a:spLocks/>
          </p:cNvSpPr>
          <p:nvPr/>
        </p:nvSpPr>
        <p:spPr>
          <a:xfrm rot="0">
            <a:off x="6047740" y="999490"/>
            <a:ext cx="478155" cy="236220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L</a:t>
            </a:r>
            <a:r>
              <a:rPr lang="ko-KR" sz="1200">
                <a:latin typeface="맑은 고딕" charset="0"/>
                <a:ea typeface="맑은 고딕" charset="0"/>
              </a:rPr>
              <a:t>3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25" name="도형 6"/>
          <p:cNvSpPr>
            <a:spLocks/>
          </p:cNvSpPr>
          <p:nvPr/>
        </p:nvSpPr>
        <p:spPr>
          <a:xfrm rot="0">
            <a:off x="3533775" y="4763770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</a:t>
            </a:r>
            <a:r>
              <a:rPr lang="ko-KR" sz="1200">
                <a:latin typeface="맑은 고딕" charset="0"/>
                <a:ea typeface="맑은 고딕" charset="0"/>
              </a:rPr>
              <a:t>6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26" name="도형 7"/>
          <p:cNvSpPr>
            <a:spLocks/>
          </p:cNvSpPr>
          <p:nvPr/>
        </p:nvSpPr>
        <p:spPr>
          <a:xfrm rot="0">
            <a:off x="3533775" y="5351780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</a:t>
            </a:r>
            <a:r>
              <a:rPr lang="ko-KR" sz="1200">
                <a:latin typeface="맑은 고딕" charset="0"/>
                <a:ea typeface="맑은 고딕" charset="0"/>
              </a:rPr>
              <a:t>7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27" name="도형 8"/>
          <p:cNvSpPr>
            <a:spLocks/>
          </p:cNvSpPr>
          <p:nvPr/>
        </p:nvSpPr>
        <p:spPr>
          <a:xfrm rot="0">
            <a:off x="1617980" y="6015990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</a:t>
            </a:r>
            <a:r>
              <a:rPr lang="ko-KR" sz="1200">
                <a:latin typeface="맑은 고딕" charset="0"/>
                <a:ea typeface="맑은 고딕" charset="0"/>
              </a:rPr>
              <a:t>8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28" name="도형 9"/>
          <p:cNvSpPr>
            <a:spLocks/>
          </p:cNvSpPr>
          <p:nvPr/>
        </p:nvSpPr>
        <p:spPr>
          <a:xfrm rot="0">
            <a:off x="3893185" y="1598930"/>
            <a:ext cx="478155" cy="236220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L</a:t>
            </a:r>
            <a:r>
              <a:rPr lang="ko-KR" sz="1200">
                <a:latin typeface="맑은 고딕" charset="0"/>
                <a:ea typeface="맑은 고딕" charset="0"/>
              </a:rPr>
              <a:t>3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21" descr="C:/Users/park/AppData/Roaming/PolarisOffice/ETemp/27424_15877376/fImage225825896500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86080" y="770255"/>
            <a:ext cx="6631305" cy="5606415"/>
          </a:xfrm>
          <a:prstGeom prst="rect"/>
          <a:noFill/>
        </p:spPr>
      </p:pic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220980" y="94615"/>
            <a:ext cx="10517505" cy="50673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배송지 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수정</a:t>
            </a:r>
            <a:endParaRPr lang="ko-KR" altLang="en-US" sz="18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2944495" y="2134235"/>
            <a:ext cx="479425" cy="23749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490595" y="2131060"/>
            <a:ext cx="479425" cy="237490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I1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960745" y="5179695"/>
            <a:ext cx="479425" cy="237490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L1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2399665" y="3141980"/>
            <a:ext cx="479425" cy="23749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P2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2902585" y="3893820"/>
            <a:ext cx="479425" cy="23749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P3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2835275" y="4607560"/>
            <a:ext cx="479425" cy="23749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P4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grpSp>
        <p:nvGrpSpPr>
          <p:cNvPr id="14" name="Group 5"/>
          <p:cNvGrpSpPr>
            <a:grpSpLocks/>
          </p:cNvGrpSpPr>
          <p:nvPr/>
        </p:nvGrpSpPr>
        <p:grpSpPr>
          <a:xfrm>
            <a:off x="7556500" y="281940"/>
            <a:ext cx="4344670" cy="1201420"/>
            <a:chOff x="7556500" y="281940"/>
            <a:chExt cx="4344670" cy="1201420"/>
          </a:xfrm>
        </p:grpSpPr>
        <p:sp>
          <p:nvSpPr>
            <p:cNvPr id="12" name="Rect 0"/>
            <p:cNvSpPr txBox="1">
              <a:spLocks/>
            </p:cNvSpPr>
            <p:nvPr/>
          </p:nvSpPr>
          <p:spPr>
            <a:xfrm rot="0">
              <a:off x="7995920" y="281940"/>
              <a:ext cx="3905885" cy="1202055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I.</a:t>
              </a:r>
              <a:r>
                <a:rPr sz="1200">
                  <a:latin typeface="맑은 고딕" charset="0"/>
                  <a:ea typeface="맑은 고딕" charset="0"/>
                </a:rPr>
                <a:t>입력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 </a:t>
              </a:r>
              <a:r>
                <a:rPr lang="ko-KR" sz="1200">
                  <a:latin typeface="맑은 고딕" charset="0"/>
                  <a:ea typeface="맑은 고딕" charset="0"/>
                </a:rPr>
                <a:t>우편번호,</a:t>
              </a:r>
              <a:r>
                <a:rPr lang="ko-KR" sz="1200">
                  <a:latin typeface="맑은 고딕" charset="0"/>
                  <a:ea typeface="맑은 고딕" charset="0"/>
                </a:rPr>
                <a:t>주소,상세 주소 입력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2. </a:t>
              </a:r>
              <a:r>
                <a:rPr lang="ko-KR" sz="1200">
                  <a:latin typeface="맑은 고딕" charset="0"/>
                  <a:ea typeface="맑은 고딕" charset="0"/>
                </a:rPr>
                <a:t>배송지 </a:t>
              </a:r>
              <a:r>
                <a:rPr lang="ko-KR" sz="1200">
                  <a:latin typeface="맑은 고딕" charset="0"/>
                  <a:ea typeface="맑은 고딕" charset="0"/>
                </a:rPr>
                <a:t>명 입력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3. </a:t>
              </a:r>
              <a:r>
                <a:rPr lang="ko-KR" sz="1200">
                  <a:latin typeface="맑은 고딕" charset="0"/>
                  <a:ea typeface="맑은 고딕" charset="0"/>
                </a:rPr>
                <a:t>받는 </a:t>
              </a:r>
              <a:r>
                <a:rPr lang="ko-KR" sz="1200">
                  <a:latin typeface="맑은 고딕" charset="0"/>
                  <a:ea typeface="맑은 고딕" charset="0"/>
                </a:rPr>
                <a:t>사람 입력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4. 연락처 입력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5. 기본 배송지 입력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Rect 0"/>
            <p:cNvSpPr>
              <a:spLocks/>
            </p:cNvSpPr>
            <p:nvPr/>
          </p:nvSpPr>
          <p:spPr>
            <a:xfrm rot="0">
              <a:off x="7556500" y="325755"/>
              <a:ext cx="427355" cy="237490"/>
            </a:xfrm>
            <a:prstGeom prst="roundRect"/>
            <a:solidFill>
              <a:schemeClr val="accent2"/>
            </a:solidFill>
            <a:ln w="12700" cap="flat" cmpd="sng">
              <a:solidFill>
                <a:schemeClr val="accent2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5" name="Group 5"/>
          <p:cNvGrpSpPr>
            <a:grpSpLocks/>
          </p:cNvGrpSpPr>
          <p:nvPr/>
        </p:nvGrpSpPr>
        <p:grpSpPr>
          <a:xfrm>
            <a:off x="7551420" y="1579245"/>
            <a:ext cx="4358005" cy="1464310"/>
            <a:chOff x="7551420" y="1579245"/>
            <a:chExt cx="4358005" cy="1464310"/>
          </a:xfrm>
        </p:grpSpPr>
        <p:sp>
          <p:nvSpPr>
            <p:cNvPr id="16" name="Rect 0"/>
            <p:cNvSpPr txBox="1">
              <a:spLocks/>
            </p:cNvSpPr>
            <p:nvPr/>
          </p:nvSpPr>
          <p:spPr>
            <a:xfrm rot="0">
              <a:off x="7991475" y="1579245"/>
              <a:ext cx="3918585" cy="1464945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no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P.출력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수정을 </a:t>
              </a:r>
              <a:r>
                <a:rPr lang="ko-KR" sz="1200">
                  <a:latin typeface="맑은 고딕" charset="0"/>
                  <a:ea typeface="맑은 고딕" charset="0"/>
                </a:rPr>
                <a:t>위해 데이터 세팅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7551420" y="1623060"/>
              <a:ext cx="428625" cy="237490"/>
            </a:xfrm>
            <a:prstGeom prst="roundRect"/>
            <a:solidFill>
              <a:schemeClr val="accent1"/>
            </a:solidFill>
            <a:ln w="1270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8" name="Group 5"/>
          <p:cNvGrpSpPr>
            <a:grpSpLocks/>
          </p:cNvGrpSpPr>
          <p:nvPr/>
        </p:nvGrpSpPr>
        <p:grpSpPr>
          <a:xfrm>
            <a:off x="7595235" y="3944620"/>
            <a:ext cx="4270375" cy="1907540"/>
            <a:chOff x="7595235" y="3944620"/>
            <a:chExt cx="4270375" cy="1907540"/>
          </a:xfrm>
        </p:grpSpPr>
        <p:sp>
          <p:nvSpPr>
            <p:cNvPr id="19" name="Rect 0"/>
            <p:cNvSpPr txBox="1">
              <a:spLocks/>
            </p:cNvSpPr>
            <p:nvPr/>
          </p:nvSpPr>
          <p:spPr>
            <a:xfrm rot="0">
              <a:off x="8278495" y="3944620"/>
              <a:ext cx="3587750" cy="1908175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no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L. 링크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 클릭시 </a:t>
              </a:r>
              <a:r>
                <a:rPr lang="ko-KR" sz="1200">
                  <a:latin typeface="맑은 고딕" charset="0"/>
                  <a:ea typeface="맑은 고딕" charset="0"/>
                </a:rPr>
                <a:t>배송지가 </a:t>
              </a:r>
              <a:r>
                <a:rPr lang="ko-KR" sz="1200">
                  <a:latin typeface="맑은 고딕" charset="0"/>
                  <a:ea typeface="맑은 고딕" charset="0"/>
                </a:rPr>
                <a:t>수정(</a:t>
              </a:r>
              <a:r>
                <a:rPr lang="ko-KR" sz="1200">
                  <a:latin typeface="맑은 고딕" charset="0"/>
                  <a:ea typeface="맑은 고딕" charset="0"/>
                </a:rPr>
                <a:t>/</a:t>
              </a:r>
              <a:r>
                <a:rPr lang="ko-KR" sz="1200">
                  <a:latin typeface="맑은 고딕" charset="0"/>
                  <a:ea typeface="맑은 고딕" charset="0"/>
                </a:rPr>
                <a:t>dlvy</a:t>
              </a:r>
              <a:r>
                <a:rPr lang="ko-KR" sz="1200">
                  <a:latin typeface="맑은 고딕" charset="0"/>
                  <a:ea typeface="맑은 고딕" charset="0"/>
                </a:rPr>
                <a:t>/</a:t>
              </a:r>
              <a:r>
                <a:rPr lang="ko-KR" sz="1200">
                  <a:latin typeface="맑은 고딕" charset="0"/>
                  <a:ea typeface="맑은 고딕" charset="0"/>
                </a:rPr>
                <a:t>update.do)</a:t>
              </a:r>
              <a:r>
                <a:rPr lang="ko-KR" sz="1200">
                  <a:latin typeface="맑은 고딕" charset="0"/>
                  <a:ea typeface="맑은 고딕" charset="0"/>
                </a:rPr>
                <a:t>되고 </a:t>
              </a:r>
              <a:r>
                <a:rPr lang="ko-KR" sz="1200">
                  <a:latin typeface="맑은 고딕" charset="0"/>
                  <a:ea typeface="맑은 고딕" charset="0"/>
                </a:rPr>
                <a:t>배송지 리스트로 돌아온다.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       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 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>
              <a:spLocks/>
            </p:cNvSpPr>
            <p:nvPr/>
          </p:nvSpPr>
          <p:spPr>
            <a:xfrm rot="0">
              <a:off x="7595235" y="4016375"/>
              <a:ext cx="560705" cy="280035"/>
            </a:xfrm>
            <a:prstGeom prst="roundRect"/>
            <a:solidFill>
              <a:schemeClr val="accent4"/>
            </a:solidFill>
            <a:ln w="12700" cap="flat" cmpd="sng">
              <a:solidFill>
                <a:schemeClr val="accent4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6" name="Rect 0"/>
          <p:cNvSpPr>
            <a:spLocks/>
          </p:cNvSpPr>
          <p:nvPr/>
        </p:nvSpPr>
        <p:spPr>
          <a:xfrm rot="0">
            <a:off x="3013075" y="3121025"/>
            <a:ext cx="479425" cy="237490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I2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7" name="Rect 0"/>
          <p:cNvSpPr>
            <a:spLocks/>
          </p:cNvSpPr>
          <p:nvPr/>
        </p:nvSpPr>
        <p:spPr>
          <a:xfrm rot="0">
            <a:off x="3459480" y="3894455"/>
            <a:ext cx="479425" cy="237490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I3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9" name="도형 1"/>
          <p:cNvSpPr>
            <a:spLocks/>
          </p:cNvSpPr>
          <p:nvPr/>
        </p:nvSpPr>
        <p:spPr>
          <a:xfrm rot="0">
            <a:off x="3382010" y="4622800"/>
            <a:ext cx="479425" cy="237490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I</a:t>
            </a:r>
            <a:r>
              <a:rPr lang="ko-KR" sz="1200">
                <a:latin typeface="맑은 고딕" charset="0"/>
                <a:ea typeface="맑은 고딕" charset="0"/>
              </a:rPr>
              <a:t>4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0" name="도형 2"/>
          <p:cNvSpPr>
            <a:spLocks/>
          </p:cNvSpPr>
          <p:nvPr/>
        </p:nvSpPr>
        <p:spPr>
          <a:xfrm rot="0">
            <a:off x="759460" y="5227955"/>
            <a:ext cx="479425" cy="23749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</a:t>
            </a:r>
            <a:r>
              <a:rPr lang="ko-KR" sz="1200">
                <a:latin typeface="맑은 고딕" charset="0"/>
                <a:ea typeface="맑은 고딕" charset="0"/>
              </a:rPr>
              <a:t>5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1" name="도형 4"/>
          <p:cNvSpPr>
            <a:spLocks/>
          </p:cNvSpPr>
          <p:nvPr/>
        </p:nvSpPr>
        <p:spPr>
          <a:xfrm rot="0">
            <a:off x="1287780" y="5225415"/>
            <a:ext cx="479425" cy="237490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I</a:t>
            </a:r>
            <a:r>
              <a:rPr lang="ko-KR" sz="1200">
                <a:latin typeface="맑은 고딕" charset="0"/>
                <a:ea typeface="맑은 고딕" charset="0"/>
              </a:rPr>
              <a:t>5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1" descr="C:/Users/park/AppData/Roaming/PolarisOffice/ETemp/10700_12145960/fImage113277542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5255" y="1243965"/>
            <a:ext cx="7364095" cy="4632960"/>
          </a:xfrm>
          <a:prstGeom prst="rect"/>
          <a:noFill/>
        </p:spPr>
      </p:pic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220980" y="94615"/>
            <a:ext cx="10518140" cy="50736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주문 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관리자 리스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트</a:t>
            </a:r>
            <a:endParaRPr lang="ko-KR" altLang="en-US" sz="18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3402965" y="3327400"/>
            <a:ext cx="480060" cy="238125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276225" y="2882265"/>
            <a:ext cx="480060" cy="238125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I1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grpSp>
        <p:nvGrpSpPr>
          <p:cNvPr id="14" name="Group 5"/>
          <p:cNvGrpSpPr>
            <a:grpSpLocks/>
          </p:cNvGrpSpPr>
          <p:nvPr/>
        </p:nvGrpSpPr>
        <p:grpSpPr>
          <a:xfrm rot="0">
            <a:off x="7556500" y="281940"/>
            <a:ext cx="4345940" cy="647700"/>
            <a:chOff x="7556500" y="281940"/>
            <a:chExt cx="4345940" cy="647700"/>
          </a:xfrm>
        </p:grpSpPr>
        <p:sp>
          <p:nvSpPr>
            <p:cNvPr id="12" name="Rect 0"/>
            <p:cNvSpPr txBox="1">
              <a:spLocks/>
            </p:cNvSpPr>
            <p:nvPr/>
          </p:nvSpPr>
          <p:spPr>
            <a:xfrm rot="0">
              <a:off x="7995920" y="281940"/>
              <a:ext cx="3906520" cy="647700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I.</a:t>
              </a:r>
              <a:r>
                <a:rPr sz="1200">
                  <a:latin typeface="맑은 고딕" charset="0"/>
                  <a:ea typeface="맑은 고딕" charset="0"/>
                </a:rPr>
                <a:t>입력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</a:t>
              </a:r>
              <a:r>
                <a:rPr lang="ko-KR" sz="1200">
                  <a:latin typeface="맑은 고딕" charset="0"/>
                  <a:ea typeface="맑은 고딕" charset="0"/>
                </a:rPr>
                <a:t> </a:t>
              </a:r>
              <a:r>
                <a:rPr lang="ko-KR" sz="1200">
                  <a:latin typeface="맑은 고딕" charset="0"/>
                  <a:ea typeface="맑은 고딕" charset="0"/>
                </a:rPr>
                <a:t>상품을 선택하여 해당 상품만 볼수있다.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2. </a:t>
              </a:r>
              <a:r>
                <a:rPr lang="ko-KR" sz="1200">
                  <a:latin typeface="맑은 고딕" charset="0"/>
                  <a:ea typeface="맑은 고딕" charset="0"/>
                </a:rPr>
                <a:t>원하는 데이터를 </a:t>
              </a:r>
              <a:r>
                <a:rPr lang="ko-KR" sz="1200">
                  <a:latin typeface="맑은 고딕" charset="0"/>
                  <a:ea typeface="맑은 고딕" charset="0"/>
                </a:rPr>
                <a:t>입력하여 검색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Rect 0"/>
            <p:cNvSpPr>
              <a:spLocks/>
            </p:cNvSpPr>
            <p:nvPr/>
          </p:nvSpPr>
          <p:spPr>
            <a:xfrm rot="0">
              <a:off x="7556500" y="325755"/>
              <a:ext cx="427990" cy="238125"/>
            </a:xfrm>
            <a:prstGeom prst="roundRect"/>
            <a:solidFill>
              <a:schemeClr val="accent2"/>
            </a:solidFill>
            <a:ln w="12700" cap="flat" cmpd="sng">
              <a:solidFill>
                <a:schemeClr val="accent2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5" name="Group 5"/>
          <p:cNvGrpSpPr>
            <a:grpSpLocks/>
          </p:cNvGrpSpPr>
          <p:nvPr/>
        </p:nvGrpSpPr>
        <p:grpSpPr>
          <a:xfrm rot="0">
            <a:off x="7551420" y="1579245"/>
            <a:ext cx="4358640" cy="1464945"/>
            <a:chOff x="7551420" y="1579245"/>
            <a:chExt cx="4358640" cy="1464945"/>
          </a:xfrm>
        </p:grpSpPr>
        <p:sp>
          <p:nvSpPr>
            <p:cNvPr id="16" name="Rect 0"/>
            <p:cNvSpPr txBox="1">
              <a:spLocks/>
            </p:cNvSpPr>
            <p:nvPr/>
          </p:nvSpPr>
          <p:spPr>
            <a:xfrm rot="0">
              <a:off x="7991475" y="1579245"/>
              <a:ext cx="3919220" cy="1465580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no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P.출력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</a:t>
              </a:r>
              <a:r>
                <a:rPr lang="ko-KR" sz="1200">
                  <a:latin typeface="맑은 고딕" charset="0"/>
                  <a:ea typeface="맑은 고딕" charset="0"/>
                </a:rPr>
                <a:t>. 주문 번호,주문 상태,결제일,구매자</a:t>
              </a:r>
              <a:r>
                <a:rPr lang="ko-KR" sz="1200">
                  <a:latin typeface="맑은 고딕" charset="0"/>
                  <a:ea typeface="맑은 고딕" charset="0"/>
                </a:rPr>
                <a:t>,</a:t>
              </a:r>
              <a:r>
                <a:rPr lang="ko-KR" sz="1200">
                  <a:latin typeface="맑은 고딕" charset="0"/>
                  <a:ea typeface="맑은 고딕" charset="0"/>
                </a:rPr>
                <a:t>받는 </a:t>
              </a:r>
              <a:r>
                <a:rPr lang="ko-KR" sz="1200">
                  <a:latin typeface="맑은 고딕" charset="0"/>
                  <a:ea typeface="맑은 고딕" charset="0"/>
                </a:rPr>
                <a:t>사람,</a:t>
              </a:r>
              <a:r>
                <a:rPr lang="ko-KR" sz="1200">
                  <a:latin typeface="맑은 고딕" charset="0"/>
                  <a:ea typeface="맑은 고딕" charset="0"/>
                </a:rPr>
                <a:t>상품 코드, 판매자,상품 이름,주문 금액, 배송비, 결제 방법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7551420" y="1623060"/>
              <a:ext cx="429260" cy="238125"/>
            </a:xfrm>
            <a:prstGeom prst="roundRect"/>
            <a:solidFill>
              <a:schemeClr val="accent1"/>
            </a:solidFill>
            <a:ln w="1270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8" name="Group 5"/>
          <p:cNvGrpSpPr>
            <a:grpSpLocks/>
          </p:cNvGrpSpPr>
          <p:nvPr/>
        </p:nvGrpSpPr>
        <p:grpSpPr>
          <a:xfrm rot="0">
            <a:off x="7595235" y="3968115"/>
            <a:ext cx="4277360" cy="1908810"/>
            <a:chOff x="7595235" y="3968115"/>
            <a:chExt cx="4277360" cy="1908810"/>
          </a:xfrm>
        </p:grpSpPr>
        <p:sp>
          <p:nvSpPr>
            <p:cNvPr id="19" name="Rect 0"/>
            <p:cNvSpPr txBox="1">
              <a:spLocks/>
            </p:cNvSpPr>
            <p:nvPr/>
          </p:nvSpPr>
          <p:spPr>
            <a:xfrm rot="0">
              <a:off x="8284210" y="3968115"/>
              <a:ext cx="3588385" cy="1908810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no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L. 링크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 클릭시 </a:t>
              </a:r>
              <a:r>
                <a:rPr lang="ko-KR" sz="1200">
                  <a:latin typeface="맑은 고딕" charset="0"/>
                  <a:ea typeface="맑은 고딕" charset="0"/>
                </a:rPr>
                <a:t>주문이 </a:t>
              </a:r>
              <a:r>
                <a:rPr lang="ko-KR" sz="1200">
                  <a:latin typeface="맑은 고딕" charset="0"/>
                  <a:ea typeface="맑은 고딕" charset="0"/>
                </a:rPr>
                <a:t>삭제(</a:t>
              </a:r>
              <a:r>
                <a:rPr lang="ko-KR" sz="1200">
                  <a:latin typeface="맑은 고딕" charset="0"/>
                  <a:ea typeface="맑은 고딕" charset="0"/>
                </a:rPr>
                <a:t>/o</a:t>
              </a:r>
              <a:r>
                <a:rPr lang="ko-KR" sz="1200">
                  <a:latin typeface="맑은 고딕" charset="0"/>
                  <a:ea typeface="맑은 고딕" charset="0"/>
                </a:rPr>
                <a:t>rder/</a:t>
              </a:r>
              <a:r>
                <a:rPr lang="ko-KR" sz="1200">
                  <a:latin typeface="맑은 고딕" charset="0"/>
                  <a:ea typeface="맑은 고딕" charset="0"/>
                </a:rPr>
                <a:t>d</a:t>
              </a:r>
              <a:r>
                <a:rPr lang="ko-KR" sz="1200">
                  <a:latin typeface="맑은 고딕" charset="0"/>
                  <a:ea typeface="맑은 고딕" charset="0"/>
                </a:rPr>
                <a:t>elete.do)</a:t>
              </a:r>
              <a:r>
                <a:rPr lang="ko-KR" sz="1200">
                  <a:latin typeface="맑은 고딕" charset="0"/>
                  <a:ea typeface="맑은 고딕" charset="0"/>
                </a:rPr>
                <a:t>되고 관리지 </a:t>
              </a:r>
              <a:r>
                <a:rPr lang="ko-KR" sz="1200">
                  <a:latin typeface="맑은 고딕" charset="0"/>
                  <a:ea typeface="맑은 고딕" charset="0"/>
                </a:rPr>
                <a:t>리스트로 돌아온다.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2. 클릭시 주문의 상태가 변경(</a:t>
              </a:r>
              <a:r>
                <a:rPr lang="ko-KR" sz="1200">
                  <a:latin typeface="맑은 고딕" charset="0"/>
                  <a:ea typeface="맑은 고딕" charset="0"/>
                </a:rPr>
                <a:t>/</a:t>
              </a:r>
              <a:r>
                <a:rPr lang="ko-KR" sz="1200">
                  <a:latin typeface="맑은 고딕" charset="0"/>
                  <a:ea typeface="맑은 고딕" charset="0"/>
                </a:rPr>
                <a:t>order/</a:t>
              </a:r>
              <a:r>
                <a:rPr lang="ko-KR" sz="1200">
                  <a:latin typeface="맑은 고딕" charset="0"/>
                  <a:ea typeface="맑은 고딕" charset="0"/>
                </a:rPr>
                <a:t>statusUpdate</a:t>
              </a:r>
              <a:r>
                <a:rPr lang="ko-KR" sz="1200">
                  <a:latin typeface="맑은 고딕" charset="0"/>
                  <a:ea typeface="맑은 고딕" charset="0"/>
                </a:rPr>
                <a:t>.</a:t>
              </a:r>
              <a:r>
                <a:rPr lang="ko-KR" sz="1200">
                  <a:latin typeface="맑은 고딕" charset="0"/>
                  <a:ea typeface="맑은 고딕" charset="0"/>
                </a:rPr>
                <a:t>do)</a:t>
              </a:r>
              <a:r>
                <a:rPr lang="ko-KR" sz="1200">
                  <a:latin typeface="맑은 고딕" charset="0"/>
                  <a:ea typeface="맑은 고딕" charset="0"/>
                </a:rPr>
                <a:t>되고 관리자 </a:t>
              </a:r>
              <a:r>
                <a:rPr lang="ko-KR" sz="1200">
                  <a:latin typeface="맑은 고딕" charset="0"/>
                  <a:ea typeface="맑은 고딕" charset="0"/>
                </a:rPr>
                <a:t>리스트로 돌</a:t>
              </a:r>
              <a:r>
                <a:rPr lang="ko-KR" sz="1200">
                  <a:latin typeface="맑은 고딕" charset="0"/>
                  <a:ea typeface="맑은 고딕" charset="0"/>
                </a:rPr>
                <a:t>아온다.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       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 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>
              <a:spLocks/>
            </p:cNvSpPr>
            <p:nvPr/>
          </p:nvSpPr>
          <p:spPr>
            <a:xfrm rot="0">
              <a:off x="7595235" y="4016375"/>
              <a:ext cx="561340" cy="280670"/>
            </a:xfrm>
            <a:prstGeom prst="roundRect"/>
            <a:solidFill>
              <a:schemeClr val="accent4"/>
            </a:solidFill>
            <a:ln w="12700" cap="flat" cmpd="sng">
              <a:solidFill>
                <a:schemeClr val="accent4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6" name="Rect 0"/>
          <p:cNvSpPr>
            <a:spLocks/>
          </p:cNvSpPr>
          <p:nvPr/>
        </p:nvSpPr>
        <p:spPr>
          <a:xfrm rot="0">
            <a:off x="2013585" y="1851660"/>
            <a:ext cx="480060" cy="238125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I2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3" name="도형 2"/>
          <p:cNvSpPr>
            <a:spLocks/>
          </p:cNvSpPr>
          <p:nvPr/>
        </p:nvSpPr>
        <p:spPr>
          <a:xfrm rot="0">
            <a:off x="3190875" y="3943350"/>
            <a:ext cx="1199515" cy="241300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4" name="도형 5"/>
          <p:cNvSpPr>
            <a:spLocks/>
          </p:cNvSpPr>
          <p:nvPr/>
        </p:nvSpPr>
        <p:spPr>
          <a:xfrm rot="0">
            <a:off x="7054850" y="3323590"/>
            <a:ext cx="480060" cy="238125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L</a:t>
            </a:r>
            <a:r>
              <a:rPr lang="ko-KR" sz="1200">
                <a:latin typeface="맑은 고딕" charset="0"/>
                <a:ea typeface="맑은 고딕" charset="0"/>
              </a:rPr>
              <a:t>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5" name="도형 7"/>
          <p:cNvSpPr>
            <a:spLocks/>
          </p:cNvSpPr>
          <p:nvPr/>
        </p:nvSpPr>
        <p:spPr>
          <a:xfrm rot="0">
            <a:off x="1514475" y="2372995"/>
            <a:ext cx="480060" cy="238125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L</a:t>
            </a:r>
            <a:r>
              <a:rPr lang="ko-KR" sz="1200">
                <a:latin typeface="맑은 고딕" charset="0"/>
                <a:ea typeface="맑은 고딕" charset="0"/>
              </a:rPr>
              <a:t>2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6" name="도형 8"/>
          <p:cNvSpPr>
            <a:spLocks/>
          </p:cNvSpPr>
          <p:nvPr/>
        </p:nvSpPr>
        <p:spPr>
          <a:xfrm rot="0">
            <a:off x="1555750" y="3324860"/>
            <a:ext cx="480060" cy="238125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L</a:t>
            </a:r>
            <a:r>
              <a:rPr lang="ko-KR" sz="1200">
                <a:latin typeface="맑은 고딕" charset="0"/>
                <a:ea typeface="맑은 고딕" charset="0"/>
              </a:rPr>
              <a:t>2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220980" y="94615"/>
            <a:ext cx="10516870" cy="50609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포인트샵 상품 리스트 - 모든 사용자 </a:t>
            </a:r>
            <a:endParaRPr lang="ko-KR" altLang="en-US" sz="18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Picture " descr="C:/Users/park/AppData/Roaming/PolarisOffice/ETemp/19468_11546120/fImage116845100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35" y="1104900"/>
            <a:ext cx="7969885" cy="4989830"/>
          </a:xfrm>
          <a:prstGeom prst="rect"/>
          <a:noFill/>
        </p:spPr>
      </p:pic>
      <p:sp>
        <p:nvSpPr>
          <p:cNvPr id="4" name="Rect 0"/>
          <p:cNvSpPr>
            <a:spLocks/>
          </p:cNvSpPr>
          <p:nvPr/>
        </p:nvSpPr>
        <p:spPr>
          <a:xfrm rot="0">
            <a:off x="5135245" y="1363345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415030" y="1364615"/>
            <a:ext cx="478155" cy="236220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I1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6492875" y="1363345"/>
            <a:ext cx="478155" cy="236220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L1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394970" y="2851150"/>
            <a:ext cx="478155" cy="236220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L2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1769110" y="2240280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P2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2004695" y="3309620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P3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2644775" y="3362325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P4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2280285" y="3979545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P5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grpSp>
        <p:nvGrpSpPr>
          <p:cNvPr id="14" name="Group 5"/>
          <p:cNvGrpSpPr>
            <a:grpSpLocks/>
          </p:cNvGrpSpPr>
          <p:nvPr/>
        </p:nvGrpSpPr>
        <p:grpSpPr>
          <a:xfrm rot="0">
            <a:off x="7556500" y="281940"/>
            <a:ext cx="4344035" cy="463550"/>
            <a:chOff x="7556500" y="281940"/>
            <a:chExt cx="4344035" cy="463550"/>
          </a:xfrm>
        </p:grpSpPr>
        <p:sp>
          <p:nvSpPr>
            <p:cNvPr id="12" name="Rect 0"/>
            <p:cNvSpPr txBox="1">
              <a:spLocks/>
            </p:cNvSpPr>
            <p:nvPr/>
          </p:nvSpPr>
          <p:spPr>
            <a:xfrm rot="0">
              <a:off x="7995920" y="281940"/>
              <a:ext cx="3904615" cy="463550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I.</a:t>
              </a:r>
              <a:r>
                <a:rPr sz="1200">
                  <a:latin typeface="맑은 고딕" charset="0"/>
                  <a:ea typeface="맑은 고딕" charset="0"/>
                </a:rPr>
                <a:t>입력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1.상품이름(검색)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Rect 0"/>
            <p:cNvSpPr>
              <a:spLocks/>
            </p:cNvSpPr>
            <p:nvPr/>
          </p:nvSpPr>
          <p:spPr>
            <a:xfrm rot="0">
              <a:off x="7556500" y="325755"/>
              <a:ext cx="426085" cy="236220"/>
            </a:xfrm>
            <a:prstGeom prst="roundRect"/>
            <a:solidFill>
              <a:schemeClr val="accent2"/>
            </a:solidFill>
            <a:ln w="12700" cap="flat" cmpd="sng">
              <a:solidFill>
                <a:schemeClr val="accent2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5" name="Group 5"/>
          <p:cNvGrpSpPr>
            <a:grpSpLocks/>
          </p:cNvGrpSpPr>
          <p:nvPr/>
        </p:nvGrpSpPr>
        <p:grpSpPr>
          <a:xfrm rot="0">
            <a:off x="7562215" y="2128520"/>
            <a:ext cx="4357370" cy="1202690"/>
            <a:chOff x="7562215" y="2128520"/>
            <a:chExt cx="4357370" cy="1202690"/>
          </a:xfrm>
        </p:grpSpPr>
        <p:sp>
          <p:nvSpPr>
            <p:cNvPr id="16" name="Rect 0"/>
            <p:cNvSpPr txBox="1">
              <a:spLocks/>
            </p:cNvSpPr>
            <p:nvPr/>
          </p:nvSpPr>
          <p:spPr>
            <a:xfrm rot="0">
              <a:off x="8002270" y="2128520"/>
              <a:ext cx="3917315" cy="1202690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P.출력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 해당 계정의 보유 포인트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2. 상품 이미지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3. 상품 이름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4. 상품 재고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5. 상품 금액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7562215" y="2172335"/>
              <a:ext cx="427355" cy="236220"/>
            </a:xfrm>
            <a:prstGeom prst="roundRect"/>
            <a:solidFill>
              <a:schemeClr val="accent1"/>
            </a:solidFill>
            <a:ln w="1270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8" name="Group 5"/>
          <p:cNvGrpSpPr>
            <a:grpSpLocks/>
          </p:cNvGrpSpPr>
          <p:nvPr/>
        </p:nvGrpSpPr>
        <p:grpSpPr>
          <a:xfrm rot="0">
            <a:off x="7557770" y="3950335"/>
            <a:ext cx="4344035" cy="1017905"/>
            <a:chOff x="7557770" y="3950335"/>
            <a:chExt cx="4344035" cy="1017905"/>
          </a:xfrm>
        </p:grpSpPr>
        <p:sp>
          <p:nvSpPr>
            <p:cNvPr id="19" name="Rect 0"/>
            <p:cNvSpPr txBox="1">
              <a:spLocks/>
            </p:cNvSpPr>
            <p:nvPr/>
          </p:nvSpPr>
          <p:spPr>
            <a:xfrm rot="0">
              <a:off x="7997190" y="3950335"/>
              <a:ext cx="3904615" cy="1017905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L. 링크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 클릭시 포인트샵 장바구니(pointshopbasket/list.do)가 나타난다.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2. 카테고리중 하나 클릭시 해당 카테고리에 해당하는 상품만 나온다.(pointshop/list.do)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>
              <a:spLocks/>
            </p:cNvSpPr>
            <p:nvPr/>
          </p:nvSpPr>
          <p:spPr>
            <a:xfrm rot="0">
              <a:off x="7557770" y="3994150"/>
              <a:ext cx="426085" cy="236220"/>
            </a:xfrm>
            <a:prstGeom prst="roundRect"/>
            <a:solidFill>
              <a:schemeClr val="accent4"/>
            </a:solidFill>
            <a:ln w="12700" cap="flat" cmpd="sng">
              <a:solidFill>
                <a:schemeClr val="accent4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6" descr="C:/Users/park/AppData/Roaming/PolarisOffice/ETemp/25712_19413280/fImage147541140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3520" y="1040130"/>
            <a:ext cx="7211060" cy="4883785"/>
          </a:xfrm>
          <a:prstGeom prst="rect"/>
          <a:noFill/>
        </p:spPr>
      </p:pic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220980" y="94615"/>
            <a:ext cx="10516235" cy="5054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포인트샵 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상품 리스트 - 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관리자 </a:t>
            </a:r>
            <a:endParaRPr lang="ko-KR" altLang="en-US" sz="18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4882515" y="1245870"/>
            <a:ext cx="477520" cy="235585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P</a:t>
            </a:r>
            <a:r>
              <a:rPr lang="ko-KR" sz="1200">
                <a:latin typeface="맑은 고딕" charset="0"/>
                <a:ea typeface="맑은 고딕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420745" y="1247140"/>
            <a:ext cx="477520" cy="235585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I</a:t>
            </a:r>
            <a:r>
              <a:rPr lang="ko-KR" sz="1200">
                <a:latin typeface="맑은 고딕" charset="0"/>
                <a:ea typeface="맑은 고딕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6028690" y="1287145"/>
            <a:ext cx="477520" cy="235585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L</a:t>
            </a:r>
            <a:r>
              <a:rPr lang="ko-KR" sz="1200">
                <a:latin typeface="맑은 고딕" charset="0"/>
                <a:ea typeface="맑은 고딕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48005" y="2903855"/>
            <a:ext cx="477520" cy="235585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L2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1769110" y="2240280"/>
            <a:ext cx="477520" cy="235585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P2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1992630" y="3244850"/>
            <a:ext cx="477520" cy="235585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P3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2615565" y="3244850"/>
            <a:ext cx="477520" cy="235585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P4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1845310" y="3568065"/>
            <a:ext cx="477520" cy="235585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P5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4" name="Group 5"/>
          <p:cNvGrpSpPr>
            <a:grpSpLocks/>
          </p:cNvGrpSpPr>
          <p:nvPr/>
        </p:nvGrpSpPr>
        <p:grpSpPr>
          <a:xfrm rot="0">
            <a:off x="7556500" y="281940"/>
            <a:ext cx="4343400" cy="462915"/>
            <a:chOff x="7556500" y="281940"/>
            <a:chExt cx="4343400" cy="462915"/>
          </a:xfrm>
        </p:grpSpPr>
        <p:sp>
          <p:nvSpPr>
            <p:cNvPr id="12" name="Rect 0"/>
            <p:cNvSpPr txBox="1">
              <a:spLocks/>
            </p:cNvSpPr>
            <p:nvPr/>
          </p:nvSpPr>
          <p:spPr>
            <a:xfrm rot="0">
              <a:off x="7995920" y="281940"/>
              <a:ext cx="3903980" cy="462915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I</a:t>
              </a:r>
              <a:r>
                <a:rPr lang="ko-KR" sz="1200">
                  <a:latin typeface="맑은 고딕" charset="0"/>
                  <a:ea typeface="맑은 고딕" charset="0"/>
                </a:rPr>
                <a:t>.</a:t>
              </a:r>
              <a:r>
                <a:rPr sz="1200">
                  <a:latin typeface="맑은 고딕" charset="0"/>
                  <a:ea typeface="맑은 고딕" charset="0"/>
                </a:rPr>
                <a:t>입력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1.상품이름(</a:t>
              </a:r>
              <a:r>
                <a:rPr lang="ko-KR" sz="1200">
                  <a:latin typeface="맑은 고딕" charset="0"/>
                  <a:ea typeface="맑은 고딕" charset="0"/>
                </a:rPr>
                <a:t>검색)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Rect 0"/>
            <p:cNvSpPr>
              <a:spLocks/>
            </p:cNvSpPr>
            <p:nvPr/>
          </p:nvSpPr>
          <p:spPr>
            <a:xfrm rot="0">
              <a:off x="7556500" y="325755"/>
              <a:ext cx="425450" cy="235585"/>
            </a:xfrm>
            <a:prstGeom prst="roundRect"/>
            <a:solidFill>
              <a:schemeClr val="accent2"/>
            </a:solidFill>
            <a:ln w="12700" cap="flat" cmpd="sng">
              <a:solidFill>
                <a:schemeClr val="accent2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5" name="Group 5"/>
          <p:cNvGrpSpPr>
            <a:grpSpLocks/>
          </p:cNvGrpSpPr>
          <p:nvPr/>
        </p:nvGrpSpPr>
        <p:grpSpPr>
          <a:xfrm rot="0">
            <a:off x="7562215" y="2128520"/>
            <a:ext cx="4356735" cy="1386840"/>
            <a:chOff x="7562215" y="2128520"/>
            <a:chExt cx="4356735" cy="1386840"/>
          </a:xfrm>
        </p:grpSpPr>
        <p:sp>
          <p:nvSpPr>
            <p:cNvPr id="16" name="Rect 0"/>
            <p:cNvSpPr txBox="1">
              <a:spLocks/>
            </p:cNvSpPr>
            <p:nvPr/>
          </p:nvSpPr>
          <p:spPr>
            <a:xfrm rot="0">
              <a:off x="8002270" y="2128520"/>
              <a:ext cx="3916680" cy="1386840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P</a:t>
              </a:r>
              <a:r>
                <a:rPr lang="ko-KR" sz="1200">
                  <a:latin typeface="맑은 고딕" charset="0"/>
                  <a:ea typeface="맑은 고딕" charset="0"/>
                </a:rPr>
                <a:t>.</a:t>
              </a:r>
              <a:r>
                <a:rPr lang="ko-KR" sz="1200">
                  <a:latin typeface="맑은 고딕" charset="0"/>
                  <a:ea typeface="맑은 고딕" charset="0"/>
                </a:rPr>
                <a:t>출력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1</a:t>
              </a:r>
              <a:r>
                <a:rPr lang="ko-KR" sz="1200">
                  <a:latin typeface="맑은 고딕" charset="0"/>
                  <a:ea typeface="맑은 고딕" charset="0"/>
                </a:rPr>
                <a:t>. </a:t>
              </a:r>
              <a:r>
                <a:rPr lang="ko-KR" sz="1200">
                  <a:latin typeface="맑은 고딕" charset="0"/>
                  <a:ea typeface="맑은 고딕" charset="0"/>
                </a:rPr>
                <a:t>해당 </a:t>
              </a:r>
              <a:r>
                <a:rPr lang="ko-KR" sz="1200">
                  <a:latin typeface="맑은 고딕" charset="0"/>
                  <a:ea typeface="맑은 고딕" charset="0"/>
                </a:rPr>
                <a:t>계</a:t>
              </a:r>
              <a:r>
                <a:rPr lang="ko-KR" sz="1200">
                  <a:latin typeface="맑은 고딕" charset="0"/>
                  <a:ea typeface="맑은 고딕" charset="0"/>
                </a:rPr>
                <a:t>정</a:t>
              </a:r>
              <a:r>
                <a:rPr lang="ko-KR" sz="1200">
                  <a:latin typeface="맑은 고딕" charset="0"/>
                  <a:ea typeface="맑은 고딕" charset="0"/>
                </a:rPr>
                <a:t>의 </a:t>
              </a:r>
              <a:r>
                <a:rPr lang="ko-KR" sz="1200">
                  <a:latin typeface="맑은 고딕" charset="0"/>
                  <a:ea typeface="맑은 고딕" charset="0"/>
                </a:rPr>
                <a:t>보유 </a:t>
              </a:r>
              <a:r>
                <a:rPr lang="ko-KR" sz="1200">
                  <a:latin typeface="맑은 고딕" charset="0"/>
                  <a:ea typeface="맑은 고딕" charset="0"/>
                </a:rPr>
                <a:t>포인트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2. 상품 이미지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3. </a:t>
              </a:r>
              <a:r>
                <a:rPr lang="ko-KR" sz="1200">
                  <a:latin typeface="맑은 고딕" charset="0"/>
                  <a:ea typeface="맑은 고딕" charset="0"/>
                </a:rPr>
                <a:t>상품 </a:t>
              </a:r>
              <a:r>
                <a:rPr lang="ko-KR" sz="1200">
                  <a:latin typeface="맑은 고딕" charset="0"/>
                  <a:ea typeface="맑은 고딕" charset="0"/>
                </a:rPr>
                <a:t>이름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4. 상품 재고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5. 상품 </a:t>
              </a:r>
              <a:r>
                <a:rPr lang="ko-KR" sz="1200">
                  <a:latin typeface="맑은 고딕" charset="0"/>
                  <a:ea typeface="맑은 고딕" charset="0"/>
                </a:rPr>
                <a:t>금액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6. </a:t>
              </a:r>
              <a:r>
                <a:rPr lang="ko-KR" sz="1200">
                  <a:latin typeface="맑은 고딕" charset="0"/>
                  <a:ea typeface="맑은 고딕" charset="0"/>
                </a:rPr>
                <a:t>판매 </a:t>
              </a:r>
              <a:r>
                <a:rPr lang="ko-KR" sz="1200">
                  <a:latin typeface="맑은 고딕" charset="0"/>
                  <a:ea typeface="맑은 고딕" charset="0"/>
                </a:rPr>
                <a:t>중지 상태면 판매 중지 출력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7562215" y="2172335"/>
              <a:ext cx="426720" cy="235585"/>
            </a:xfrm>
            <a:prstGeom prst="roundRect"/>
            <a:solidFill>
              <a:schemeClr val="accent1"/>
            </a:solidFill>
            <a:ln w="1270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8" name="Group 5"/>
          <p:cNvGrpSpPr>
            <a:grpSpLocks/>
          </p:cNvGrpSpPr>
          <p:nvPr/>
        </p:nvGrpSpPr>
        <p:grpSpPr>
          <a:xfrm rot="0">
            <a:off x="7557770" y="3950335"/>
            <a:ext cx="4343400" cy="1756410"/>
            <a:chOff x="7557770" y="3950335"/>
            <a:chExt cx="4343400" cy="1756410"/>
          </a:xfrm>
        </p:grpSpPr>
        <p:sp>
          <p:nvSpPr>
            <p:cNvPr id="19" name="Rect 0"/>
            <p:cNvSpPr txBox="1">
              <a:spLocks/>
            </p:cNvSpPr>
            <p:nvPr/>
          </p:nvSpPr>
          <p:spPr>
            <a:xfrm rot="0">
              <a:off x="7997190" y="3950335"/>
              <a:ext cx="3903980" cy="1756410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L</a:t>
              </a:r>
              <a:r>
                <a:rPr lang="ko-KR" sz="1200">
                  <a:latin typeface="맑은 고딕" charset="0"/>
                  <a:ea typeface="맑은 고딕" charset="0"/>
                </a:rPr>
                <a:t>.</a:t>
              </a:r>
              <a:r>
                <a:rPr lang="ko-KR" sz="1200">
                  <a:latin typeface="맑은 고딕" charset="0"/>
                  <a:ea typeface="맑은 고딕" charset="0"/>
                </a:rPr>
                <a:t> </a:t>
              </a:r>
              <a:r>
                <a:rPr lang="ko-KR" sz="1200">
                  <a:latin typeface="맑은 고딕" charset="0"/>
                  <a:ea typeface="맑은 고딕" charset="0"/>
                </a:rPr>
                <a:t>링크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1.</a:t>
              </a:r>
              <a:r>
                <a:rPr lang="ko-KR" sz="1200">
                  <a:latin typeface="맑은 고딕" charset="0"/>
                  <a:ea typeface="맑은 고딕" charset="0"/>
                </a:rPr>
                <a:t> </a:t>
              </a:r>
              <a:r>
                <a:rPr lang="ko-KR" sz="1200">
                  <a:latin typeface="맑은 고딕" charset="0"/>
                  <a:ea typeface="맑은 고딕" charset="0"/>
                </a:rPr>
                <a:t>클릭시 포인트샵 장바구니(p</a:t>
              </a:r>
              <a:r>
                <a:rPr lang="ko-KR" sz="1200">
                  <a:latin typeface="맑은 고딕" charset="0"/>
                  <a:ea typeface="맑은 고딕" charset="0"/>
                </a:rPr>
                <a:t>o</a:t>
              </a:r>
              <a:r>
                <a:rPr lang="ko-KR" sz="1200">
                  <a:latin typeface="맑은 고딕" charset="0"/>
                  <a:ea typeface="맑은 고딕" charset="0"/>
                </a:rPr>
                <a:t>i</a:t>
              </a:r>
              <a:r>
                <a:rPr lang="ko-KR" sz="1200">
                  <a:latin typeface="맑은 고딕" charset="0"/>
                  <a:ea typeface="맑은 고딕" charset="0"/>
                </a:rPr>
                <a:t>nt</a:t>
              </a:r>
              <a:r>
                <a:rPr lang="ko-KR" sz="1200">
                  <a:latin typeface="맑은 고딕" charset="0"/>
                  <a:ea typeface="맑은 고딕" charset="0"/>
                </a:rPr>
                <a:t>s</a:t>
              </a:r>
              <a:r>
                <a:rPr lang="ko-KR" sz="1200">
                  <a:latin typeface="맑은 고딕" charset="0"/>
                  <a:ea typeface="맑은 고딕" charset="0"/>
                </a:rPr>
                <a:t>hop</a:t>
              </a:r>
              <a:r>
                <a:rPr lang="ko-KR" sz="1200">
                  <a:latin typeface="맑은 고딕" charset="0"/>
                  <a:ea typeface="맑은 고딕" charset="0"/>
                </a:rPr>
                <a:t>b</a:t>
              </a:r>
              <a:r>
                <a:rPr lang="ko-KR" sz="1200">
                  <a:latin typeface="맑은 고딕" charset="0"/>
                  <a:ea typeface="맑은 고딕" charset="0"/>
                </a:rPr>
                <a:t>asket/</a:t>
              </a:r>
              <a:r>
                <a:rPr lang="ko-KR" sz="1200">
                  <a:latin typeface="맑은 고딕" charset="0"/>
                  <a:ea typeface="맑은 고딕" charset="0"/>
                </a:rPr>
                <a:t>li</a:t>
              </a:r>
              <a:r>
                <a:rPr lang="ko-KR" sz="1200">
                  <a:latin typeface="맑은 고딕" charset="0"/>
                  <a:ea typeface="맑은 고딕" charset="0"/>
                </a:rPr>
                <a:t>st.do)</a:t>
              </a:r>
              <a:r>
                <a:rPr lang="ko-KR" sz="1200">
                  <a:latin typeface="맑은 고딕" charset="0"/>
                  <a:ea typeface="맑은 고딕" charset="0"/>
                </a:rPr>
                <a:t>가 </a:t>
              </a:r>
              <a:r>
                <a:rPr lang="ko-KR" sz="1200">
                  <a:latin typeface="맑은 고딕" charset="0"/>
                  <a:ea typeface="맑은 고딕" charset="0"/>
                </a:rPr>
                <a:t>나타난다.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2. 카테고리중 하나 클릭시 </a:t>
              </a:r>
              <a:r>
                <a:rPr lang="ko-KR" sz="1200">
                  <a:latin typeface="맑은 고딕" charset="0"/>
                  <a:ea typeface="맑은 고딕" charset="0"/>
                </a:rPr>
                <a:t>해당 </a:t>
              </a:r>
              <a:r>
                <a:rPr lang="ko-KR" sz="1200">
                  <a:latin typeface="맑은 고딕" charset="0"/>
                  <a:ea typeface="맑은 고딕" charset="0"/>
                </a:rPr>
                <a:t>카</a:t>
              </a:r>
              <a:r>
                <a:rPr lang="ko-KR" sz="1200">
                  <a:latin typeface="맑은 고딕" charset="0"/>
                  <a:ea typeface="맑은 고딕" charset="0"/>
                </a:rPr>
                <a:t>테고리에 </a:t>
              </a:r>
              <a:r>
                <a:rPr lang="ko-KR" sz="1200">
                  <a:latin typeface="맑은 고딕" charset="0"/>
                  <a:ea typeface="맑은 고딕" charset="0"/>
                </a:rPr>
                <a:t>해당하는 상품만 </a:t>
              </a:r>
              <a:r>
                <a:rPr lang="ko-KR" sz="1200">
                  <a:latin typeface="맑은 고딕" charset="0"/>
                  <a:ea typeface="맑은 고딕" charset="0"/>
                </a:rPr>
                <a:t>나온다.(p</a:t>
              </a:r>
              <a:r>
                <a:rPr lang="ko-KR" sz="1200">
                  <a:latin typeface="맑은 고딕" charset="0"/>
                  <a:ea typeface="맑은 고딕" charset="0"/>
                </a:rPr>
                <a:t>o</a:t>
              </a:r>
              <a:r>
                <a:rPr lang="ko-KR" sz="1200">
                  <a:latin typeface="맑은 고딕" charset="0"/>
                  <a:ea typeface="맑은 고딕" charset="0"/>
                </a:rPr>
                <a:t>i</a:t>
              </a:r>
              <a:r>
                <a:rPr lang="ko-KR" sz="1200">
                  <a:latin typeface="맑은 고딕" charset="0"/>
                  <a:ea typeface="맑은 고딕" charset="0"/>
                </a:rPr>
                <a:t>ntshop</a:t>
              </a:r>
              <a:r>
                <a:rPr lang="ko-KR" sz="1200">
                  <a:latin typeface="맑은 고딕" charset="0"/>
                  <a:ea typeface="맑은 고딕" charset="0"/>
                </a:rPr>
                <a:t>/</a:t>
              </a:r>
              <a:r>
                <a:rPr lang="ko-KR" sz="1200">
                  <a:latin typeface="맑은 고딕" charset="0"/>
                  <a:ea typeface="맑은 고딕" charset="0"/>
                </a:rPr>
                <a:t>list.do)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3. 포인트샵 상품 수정 모달이 나온다.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4</a:t>
              </a:r>
              <a:r>
                <a:rPr lang="ko-KR" sz="1200">
                  <a:latin typeface="맑은 고딕" charset="0"/>
                  <a:ea typeface="맑은 고딕" charset="0"/>
                </a:rPr>
                <a:t>. </a:t>
              </a:r>
              <a:r>
                <a:rPr lang="ko-KR" sz="1200">
                  <a:latin typeface="맑은 고딕" charset="0"/>
                  <a:ea typeface="맑은 고딕" charset="0"/>
                </a:rPr>
                <a:t>상품이 </a:t>
              </a:r>
              <a:r>
                <a:rPr lang="ko-KR" sz="1200">
                  <a:latin typeface="맑은 고딕" charset="0"/>
                  <a:ea typeface="맑은 고딕" charset="0"/>
                </a:rPr>
                <a:t>판</a:t>
              </a:r>
              <a:r>
                <a:rPr lang="ko-KR" sz="1200">
                  <a:latin typeface="맑은 고딕" charset="0"/>
                  <a:ea typeface="맑은 고딕" charset="0"/>
                </a:rPr>
                <a:t>매중지 </a:t>
              </a:r>
              <a:r>
                <a:rPr lang="ko-KR" sz="1200">
                  <a:latin typeface="맑은 고딕" charset="0"/>
                  <a:ea typeface="맑은 고딕" charset="0"/>
                </a:rPr>
                <a:t>상태로 변경되는 페이</a:t>
              </a:r>
              <a:r>
                <a:rPr lang="ko-KR" sz="1200">
                  <a:latin typeface="맑은 고딕" charset="0"/>
                  <a:ea typeface="맑은 고딕" charset="0"/>
                </a:rPr>
                <a:t>지(p</a:t>
              </a:r>
              <a:r>
                <a:rPr lang="ko-KR" sz="1200">
                  <a:latin typeface="맑은 고딕" charset="0"/>
                  <a:ea typeface="맑은 고딕" charset="0"/>
                </a:rPr>
                <a:t>ointshop</a:t>
              </a:r>
              <a:r>
                <a:rPr lang="ko-KR" sz="1200">
                  <a:latin typeface="맑은 고딕" charset="0"/>
                  <a:ea typeface="맑은 고딕" charset="0"/>
                </a:rPr>
                <a:t>/</a:t>
              </a:r>
              <a:r>
                <a:rPr lang="ko-KR" sz="1200">
                  <a:latin typeface="맑은 고딕" charset="0"/>
                  <a:ea typeface="맑은 고딕" charset="0"/>
                </a:rPr>
                <a:t>delete.do</a:t>
              </a:r>
              <a:r>
                <a:rPr lang="ko-KR" sz="1200">
                  <a:latin typeface="맑은 고딕" charset="0"/>
                  <a:ea typeface="맑은 고딕" charset="0"/>
                </a:rPr>
                <a:t>)</a:t>
              </a:r>
              <a:r>
                <a:rPr lang="ko-KR" sz="1200">
                  <a:latin typeface="맑은 고딕" charset="0"/>
                  <a:ea typeface="맑은 고딕" charset="0"/>
                </a:rPr>
                <a:t>로 이동</a:t>
              </a:r>
              <a:r>
                <a:rPr lang="ko-KR" sz="1200">
                  <a:latin typeface="맑은 고딕" charset="0"/>
                  <a:ea typeface="맑은 고딕" charset="0"/>
                </a:rPr>
                <a:t>해서 </a:t>
              </a:r>
              <a:r>
                <a:rPr lang="ko-KR" sz="1200">
                  <a:latin typeface="맑은 고딕" charset="0"/>
                  <a:ea typeface="맑은 고딕" charset="0"/>
                </a:rPr>
                <a:t>변경 후 포</a:t>
              </a:r>
              <a:r>
                <a:rPr lang="ko-KR" sz="1200">
                  <a:latin typeface="맑은 고딕" charset="0"/>
                  <a:ea typeface="맑은 고딕" charset="0"/>
                </a:rPr>
                <a:t>인트 </a:t>
              </a:r>
              <a:r>
                <a:rPr lang="ko-KR" sz="1200">
                  <a:latin typeface="맑은 고딕" charset="0"/>
                  <a:ea typeface="맑은 고딕" charset="0"/>
                </a:rPr>
                <a:t>샵 상품 </a:t>
              </a:r>
              <a:r>
                <a:rPr lang="ko-KR" sz="1200">
                  <a:latin typeface="맑은 고딕" charset="0"/>
                  <a:ea typeface="맑은 고딕" charset="0"/>
                </a:rPr>
                <a:t>리스트로 </a:t>
              </a:r>
              <a:r>
                <a:rPr lang="ko-KR" sz="1200">
                  <a:latin typeface="맑은 고딕" charset="0"/>
                  <a:ea typeface="맑은 고딕" charset="0"/>
                </a:rPr>
                <a:t>돌아온다.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>
              <a:spLocks/>
            </p:cNvSpPr>
            <p:nvPr/>
          </p:nvSpPr>
          <p:spPr>
            <a:xfrm rot="0">
              <a:off x="7557770" y="3994150"/>
              <a:ext cx="425450" cy="235585"/>
            </a:xfrm>
            <a:prstGeom prst="roundRect"/>
            <a:solidFill>
              <a:schemeClr val="accent4"/>
            </a:solidFill>
            <a:ln w="12700" cap="flat" cmpd="sng">
              <a:solidFill>
                <a:schemeClr val="accent4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2" name="도형 27"/>
          <p:cNvSpPr>
            <a:spLocks/>
          </p:cNvSpPr>
          <p:nvPr/>
        </p:nvSpPr>
        <p:spPr>
          <a:xfrm rot="0">
            <a:off x="4584700" y="3569335"/>
            <a:ext cx="477520" cy="235585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P6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28"/>
          <p:cNvSpPr>
            <a:spLocks/>
          </p:cNvSpPr>
          <p:nvPr/>
        </p:nvSpPr>
        <p:spPr>
          <a:xfrm rot="0">
            <a:off x="1988820" y="4086225"/>
            <a:ext cx="477520" cy="235585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L3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29"/>
          <p:cNvSpPr>
            <a:spLocks/>
          </p:cNvSpPr>
          <p:nvPr/>
        </p:nvSpPr>
        <p:spPr>
          <a:xfrm rot="0">
            <a:off x="2617470" y="4091940"/>
            <a:ext cx="477520" cy="235585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L4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30"/>
          <p:cNvSpPr>
            <a:spLocks/>
          </p:cNvSpPr>
          <p:nvPr/>
        </p:nvSpPr>
        <p:spPr>
          <a:xfrm rot="0">
            <a:off x="6219825" y="5449570"/>
            <a:ext cx="477520" cy="235585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L5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31" descr="C:/Users/park/AppData/Roaming/PolarisOffice/ETemp/25712_19413280/fImage138439171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640" y="1175385"/>
            <a:ext cx="7452360" cy="4608830"/>
          </a:xfrm>
          <a:prstGeom prst="rect"/>
          <a:noFill/>
        </p:spPr>
      </p:pic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220980" y="94615"/>
            <a:ext cx="10516235" cy="5054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포인트샵 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상품 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등록 </a:t>
            </a:r>
            <a:endParaRPr lang="ko-KR" altLang="en-US" sz="18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914140" y="2128520"/>
            <a:ext cx="477520" cy="235585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I</a:t>
            </a:r>
            <a:r>
              <a:rPr lang="ko-KR" sz="1200">
                <a:latin typeface="맑은 고딕" charset="0"/>
                <a:ea typeface="맑은 고딕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3707765" y="4589780"/>
            <a:ext cx="477520" cy="235585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L</a:t>
            </a:r>
            <a:r>
              <a:rPr lang="ko-KR" sz="1200">
                <a:latin typeface="맑은 고딕" charset="0"/>
                <a:ea typeface="맑은 고딕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4" name="Group 5"/>
          <p:cNvGrpSpPr>
            <a:grpSpLocks/>
          </p:cNvGrpSpPr>
          <p:nvPr/>
        </p:nvGrpSpPr>
        <p:grpSpPr>
          <a:xfrm rot="0">
            <a:off x="7527290" y="1851025"/>
            <a:ext cx="4343400" cy="1202055"/>
            <a:chOff x="7527290" y="1851025"/>
            <a:chExt cx="4343400" cy="1202055"/>
          </a:xfrm>
        </p:grpSpPr>
        <p:sp>
          <p:nvSpPr>
            <p:cNvPr id="12" name="Rect 0"/>
            <p:cNvSpPr txBox="1">
              <a:spLocks/>
            </p:cNvSpPr>
            <p:nvPr/>
          </p:nvSpPr>
          <p:spPr>
            <a:xfrm rot="0">
              <a:off x="7966710" y="1851025"/>
              <a:ext cx="3903980" cy="1202055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I</a:t>
              </a:r>
              <a:r>
                <a:rPr lang="ko-KR" sz="1200">
                  <a:latin typeface="맑은 고딕" charset="0"/>
                  <a:ea typeface="맑은 고딕" charset="0"/>
                </a:rPr>
                <a:t>.</a:t>
              </a:r>
              <a:r>
                <a:rPr sz="1200">
                  <a:latin typeface="맑은 고딕" charset="0"/>
                  <a:ea typeface="맑은 고딕" charset="0"/>
                </a:rPr>
                <a:t>입력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1.카테고리(선택</a:t>
              </a:r>
              <a:r>
                <a:rPr lang="ko-KR" sz="1200">
                  <a:latin typeface="맑은 고딕" charset="0"/>
                  <a:ea typeface="맑은 고딕" charset="0"/>
                </a:rPr>
                <a:t>)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2.</a:t>
              </a:r>
              <a:r>
                <a:rPr lang="ko-KR" sz="1200">
                  <a:latin typeface="맑은 고딕" charset="0"/>
                  <a:ea typeface="맑은 고딕" charset="0"/>
                </a:rPr>
                <a:t>상품이름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3</a:t>
              </a:r>
              <a:r>
                <a:rPr lang="ko-KR" sz="1200">
                  <a:latin typeface="맑은 고딕" charset="0"/>
                  <a:ea typeface="맑은 고딕" charset="0"/>
                </a:rPr>
                <a:t>.가</a:t>
              </a:r>
              <a:r>
                <a:rPr lang="ko-KR" sz="1200">
                  <a:latin typeface="맑은 고딕" charset="0"/>
                  <a:ea typeface="맑은 고딕" charset="0"/>
                </a:rPr>
                <a:t>격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4.수량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5.상</a:t>
              </a:r>
              <a:r>
                <a:rPr lang="ko-KR" sz="1200">
                  <a:latin typeface="맑은 고딕" charset="0"/>
                  <a:ea typeface="맑은 고딕" charset="0"/>
                </a:rPr>
                <a:t>품 </a:t>
              </a:r>
              <a:r>
                <a:rPr lang="ko-KR" sz="1200">
                  <a:latin typeface="맑은 고딕" charset="0"/>
                  <a:ea typeface="맑은 고딕" charset="0"/>
                </a:rPr>
                <a:t>이미지(</a:t>
              </a:r>
              <a:r>
                <a:rPr lang="ko-KR" sz="1200">
                  <a:latin typeface="맑은 고딕" charset="0"/>
                  <a:ea typeface="맑은 고딕" charset="0"/>
                </a:rPr>
                <a:t>파일 </a:t>
              </a:r>
              <a:r>
                <a:rPr lang="ko-KR" sz="1200">
                  <a:latin typeface="맑은 고딕" charset="0"/>
                  <a:ea typeface="맑은 고딕" charset="0"/>
                </a:rPr>
                <a:t>첨부)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Rect 0"/>
            <p:cNvSpPr>
              <a:spLocks/>
            </p:cNvSpPr>
            <p:nvPr/>
          </p:nvSpPr>
          <p:spPr>
            <a:xfrm rot="0">
              <a:off x="7527290" y="1894840"/>
              <a:ext cx="425450" cy="235585"/>
            </a:xfrm>
            <a:prstGeom prst="roundRect"/>
            <a:solidFill>
              <a:schemeClr val="accent2"/>
            </a:solidFill>
            <a:ln w="12700" cap="flat" cmpd="sng">
              <a:solidFill>
                <a:schemeClr val="accent2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8" name="Group 5"/>
          <p:cNvGrpSpPr>
            <a:grpSpLocks/>
          </p:cNvGrpSpPr>
          <p:nvPr/>
        </p:nvGrpSpPr>
        <p:grpSpPr>
          <a:xfrm rot="0">
            <a:off x="7557770" y="3950335"/>
            <a:ext cx="4343400" cy="832485"/>
            <a:chOff x="7557770" y="3950335"/>
            <a:chExt cx="4343400" cy="832485"/>
          </a:xfrm>
        </p:grpSpPr>
        <p:sp>
          <p:nvSpPr>
            <p:cNvPr id="19" name="Rect 0"/>
            <p:cNvSpPr txBox="1">
              <a:spLocks/>
            </p:cNvSpPr>
            <p:nvPr/>
          </p:nvSpPr>
          <p:spPr>
            <a:xfrm rot="0">
              <a:off x="7997190" y="3950335"/>
              <a:ext cx="3903980" cy="832485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L</a:t>
              </a:r>
              <a:r>
                <a:rPr lang="ko-KR" sz="1200">
                  <a:latin typeface="맑은 고딕" charset="0"/>
                  <a:ea typeface="맑은 고딕" charset="0"/>
                </a:rPr>
                <a:t>.</a:t>
              </a:r>
              <a:r>
                <a:rPr lang="ko-KR" sz="1200">
                  <a:latin typeface="맑은 고딕" charset="0"/>
                  <a:ea typeface="맑은 고딕" charset="0"/>
                </a:rPr>
                <a:t> </a:t>
              </a:r>
              <a:r>
                <a:rPr lang="ko-KR" sz="1200">
                  <a:latin typeface="맑은 고딕" charset="0"/>
                  <a:ea typeface="맑은 고딕" charset="0"/>
                </a:rPr>
                <a:t>링크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1.</a:t>
              </a:r>
              <a:r>
                <a:rPr lang="ko-KR" sz="1200">
                  <a:latin typeface="맑은 고딕" charset="0"/>
                  <a:ea typeface="맑은 고딕" charset="0"/>
                </a:rPr>
                <a:t> </a:t>
              </a:r>
              <a:r>
                <a:rPr lang="ko-KR" sz="1200">
                  <a:latin typeface="맑은 고딕" charset="0"/>
                  <a:ea typeface="맑은 고딕" charset="0"/>
                </a:rPr>
                <a:t>클릭시 입력된 정보로 포인트샵 상품 </a:t>
              </a:r>
              <a:r>
                <a:rPr lang="ko-KR" sz="1200">
                  <a:latin typeface="맑은 고딕" charset="0"/>
                  <a:ea typeface="맑은 고딕" charset="0"/>
                </a:rPr>
                <a:t>등록</a:t>
              </a:r>
              <a:r>
                <a:rPr lang="ko-KR" sz="1200">
                  <a:latin typeface="맑은 고딕" charset="0"/>
                  <a:ea typeface="맑은 고딕" charset="0"/>
                </a:rPr>
                <a:t>(p</a:t>
              </a:r>
              <a:r>
                <a:rPr lang="ko-KR" sz="1200">
                  <a:latin typeface="맑은 고딕" charset="0"/>
                  <a:ea typeface="맑은 고딕" charset="0"/>
                </a:rPr>
                <a:t>o</a:t>
              </a:r>
              <a:r>
                <a:rPr lang="ko-KR" sz="1200">
                  <a:latin typeface="맑은 고딕" charset="0"/>
                  <a:ea typeface="맑은 고딕" charset="0"/>
                </a:rPr>
                <a:t>i</a:t>
              </a:r>
              <a:r>
                <a:rPr lang="ko-KR" sz="1200">
                  <a:latin typeface="맑은 고딕" charset="0"/>
                  <a:ea typeface="맑은 고딕" charset="0"/>
                </a:rPr>
                <a:t>nt</a:t>
              </a:r>
              <a:r>
                <a:rPr lang="ko-KR" sz="1200">
                  <a:latin typeface="맑은 고딕" charset="0"/>
                  <a:ea typeface="맑은 고딕" charset="0"/>
                </a:rPr>
                <a:t>s</a:t>
              </a:r>
              <a:r>
                <a:rPr lang="ko-KR" sz="1200">
                  <a:latin typeface="맑은 고딕" charset="0"/>
                  <a:ea typeface="맑은 고딕" charset="0"/>
                </a:rPr>
                <a:t>hop/</a:t>
              </a:r>
              <a:r>
                <a:rPr lang="ko-KR" sz="1200">
                  <a:latin typeface="맑은 고딕" charset="0"/>
                  <a:ea typeface="맑은 고딕" charset="0"/>
                </a:rPr>
                <a:t>w</a:t>
              </a:r>
              <a:r>
                <a:rPr lang="ko-KR" sz="1200">
                  <a:latin typeface="맑은 고딕" charset="0"/>
                  <a:ea typeface="맑은 고딕" charset="0"/>
                </a:rPr>
                <a:t>rite.do)</a:t>
              </a:r>
              <a:r>
                <a:rPr lang="ko-KR" sz="1200">
                  <a:latin typeface="맑은 고딕" charset="0"/>
                  <a:ea typeface="맑은 고딕" charset="0"/>
                </a:rPr>
                <a:t>로 </a:t>
              </a:r>
              <a:r>
                <a:rPr lang="ko-KR" sz="1200">
                  <a:latin typeface="맑은 고딕" charset="0"/>
                  <a:ea typeface="맑은 고딕" charset="0"/>
                </a:rPr>
                <a:t>이동하고 상품 등록후 포인트샵 </a:t>
              </a:r>
              <a:r>
                <a:rPr lang="ko-KR" sz="1200">
                  <a:latin typeface="맑은 고딕" charset="0"/>
                  <a:ea typeface="맑은 고딕" charset="0"/>
                </a:rPr>
                <a:t>상품리스트로 </a:t>
              </a:r>
              <a:r>
                <a:rPr lang="ko-KR" sz="1200">
                  <a:latin typeface="맑은 고딕" charset="0"/>
                  <a:ea typeface="맑은 고딕" charset="0"/>
                </a:rPr>
                <a:t>돌아간다.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>
              <a:spLocks/>
            </p:cNvSpPr>
            <p:nvPr/>
          </p:nvSpPr>
          <p:spPr>
            <a:xfrm rot="0">
              <a:off x="7557770" y="3994150"/>
              <a:ext cx="425450" cy="235585"/>
            </a:xfrm>
            <a:prstGeom prst="roundRect"/>
            <a:solidFill>
              <a:schemeClr val="accent4"/>
            </a:solidFill>
            <a:ln w="12700" cap="flat" cmpd="sng">
              <a:solidFill>
                <a:schemeClr val="accent4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7" name="도형 32"/>
          <p:cNvSpPr>
            <a:spLocks/>
          </p:cNvSpPr>
          <p:nvPr/>
        </p:nvSpPr>
        <p:spPr>
          <a:xfrm rot="0">
            <a:off x="3915410" y="2740660"/>
            <a:ext cx="477520" cy="235585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I2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33"/>
          <p:cNvSpPr>
            <a:spLocks/>
          </p:cNvSpPr>
          <p:nvPr/>
        </p:nvSpPr>
        <p:spPr>
          <a:xfrm rot="0">
            <a:off x="3145790" y="3246120"/>
            <a:ext cx="477520" cy="235585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I3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34"/>
          <p:cNvSpPr>
            <a:spLocks/>
          </p:cNvSpPr>
          <p:nvPr/>
        </p:nvSpPr>
        <p:spPr>
          <a:xfrm rot="0">
            <a:off x="4368165" y="3246120"/>
            <a:ext cx="477520" cy="235585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I4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35"/>
          <p:cNvSpPr>
            <a:spLocks/>
          </p:cNvSpPr>
          <p:nvPr/>
        </p:nvSpPr>
        <p:spPr>
          <a:xfrm rot="0">
            <a:off x="3680460" y="3816350"/>
            <a:ext cx="477520" cy="235585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I5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44" descr="C:/Users/park/AppData/Roaming/PolarisOffice/ETemp/25712_19413280/fImage150825202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7960" y="1245870"/>
            <a:ext cx="7122795" cy="4466590"/>
          </a:xfrm>
          <a:prstGeom prst="rect"/>
          <a:noFill/>
        </p:spPr>
      </p:pic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220980" y="94615"/>
            <a:ext cx="10516235" cy="5054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포인트샵 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상품 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수정 </a:t>
            </a:r>
            <a:endParaRPr lang="ko-KR" altLang="en-US" sz="18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3378200" y="2174240"/>
            <a:ext cx="477520" cy="235585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P</a:t>
            </a:r>
            <a:r>
              <a:rPr lang="ko-KR" sz="1200">
                <a:latin typeface="맑은 고딕" charset="0"/>
                <a:ea typeface="맑은 고딕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2721610" y="2011045"/>
            <a:ext cx="477520" cy="235585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I1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371340" y="1504950"/>
            <a:ext cx="477520" cy="235585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L</a:t>
            </a:r>
            <a:r>
              <a:rPr lang="ko-KR" sz="1200">
                <a:latin typeface="맑은 고딕" charset="0"/>
                <a:ea typeface="맑은 고딕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778885" y="2622550"/>
            <a:ext cx="477520" cy="235585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P2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3379470" y="3156585"/>
            <a:ext cx="477520" cy="235585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P3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4" name="Group 5"/>
          <p:cNvGrpSpPr>
            <a:grpSpLocks/>
          </p:cNvGrpSpPr>
          <p:nvPr/>
        </p:nvGrpSpPr>
        <p:grpSpPr>
          <a:xfrm rot="0">
            <a:off x="7556500" y="281940"/>
            <a:ext cx="4343400" cy="1202055"/>
            <a:chOff x="7556500" y="281940"/>
            <a:chExt cx="4343400" cy="1202055"/>
          </a:xfrm>
        </p:grpSpPr>
        <p:sp>
          <p:nvSpPr>
            <p:cNvPr id="12" name="Rect 0"/>
            <p:cNvSpPr txBox="1">
              <a:spLocks/>
            </p:cNvSpPr>
            <p:nvPr/>
          </p:nvSpPr>
          <p:spPr>
            <a:xfrm rot="0">
              <a:off x="7995920" y="281940"/>
              <a:ext cx="3903980" cy="1202055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I</a:t>
              </a:r>
              <a:r>
                <a:rPr lang="ko-KR" sz="1200">
                  <a:latin typeface="맑은 고딕" charset="0"/>
                  <a:ea typeface="맑은 고딕" charset="0"/>
                </a:rPr>
                <a:t>.</a:t>
              </a:r>
              <a:r>
                <a:rPr sz="1200">
                  <a:latin typeface="맑은 고딕" charset="0"/>
                  <a:ea typeface="맑은 고딕" charset="0"/>
                </a:rPr>
                <a:t>입력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1.카테고리(선택</a:t>
              </a:r>
              <a:r>
                <a:rPr lang="ko-KR" sz="1200">
                  <a:latin typeface="맑은 고딕" charset="0"/>
                  <a:ea typeface="맑은 고딕" charset="0"/>
                </a:rPr>
                <a:t>)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2.</a:t>
              </a:r>
              <a:r>
                <a:rPr lang="ko-KR" sz="1200">
                  <a:latin typeface="맑은 고딕" charset="0"/>
                  <a:ea typeface="맑은 고딕" charset="0"/>
                </a:rPr>
                <a:t>상품이름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3</a:t>
              </a:r>
              <a:r>
                <a:rPr lang="ko-KR" sz="1200">
                  <a:latin typeface="맑은 고딕" charset="0"/>
                  <a:ea typeface="맑은 고딕" charset="0"/>
                </a:rPr>
                <a:t>.가</a:t>
              </a:r>
              <a:r>
                <a:rPr lang="ko-KR" sz="1200">
                  <a:latin typeface="맑은 고딕" charset="0"/>
                  <a:ea typeface="맑은 고딕" charset="0"/>
                </a:rPr>
                <a:t>격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4.수량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5.상</a:t>
              </a:r>
              <a:r>
                <a:rPr lang="ko-KR" sz="1200">
                  <a:latin typeface="맑은 고딕" charset="0"/>
                  <a:ea typeface="맑은 고딕" charset="0"/>
                </a:rPr>
                <a:t>품 </a:t>
              </a:r>
              <a:r>
                <a:rPr lang="ko-KR" sz="1200">
                  <a:latin typeface="맑은 고딕" charset="0"/>
                  <a:ea typeface="맑은 고딕" charset="0"/>
                </a:rPr>
                <a:t>이미지(</a:t>
              </a:r>
              <a:r>
                <a:rPr lang="ko-KR" sz="1200">
                  <a:latin typeface="맑은 고딕" charset="0"/>
                  <a:ea typeface="맑은 고딕" charset="0"/>
                </a:rPr>
                <a:t>파일 </a:t>
              </a:r>
              <a:r>
                <a:rPr lang="ko-KR" sz="1200">
                  <a:latin typeface="맑은 고딕" charset="0"/>
                  <a:ea typeface="맑은 고딕" charset="0"/>
                </a:rPr>
                <a:t>첨부)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Rect 0"/>
            <p:cNvSpPr>
              <a:spLocks/>
            </p:cNvSpPr>
            <p:nvPr/>
          </p:nvSpPr>
          <p:spPr>
            <a:xfrm rot="0">
              <a:off x="7556500" y="325755"/>
              <a:ext cx="425450" cy="235585"/>
            </a:xfrm>
            <a:prstGeom prst="roundRect"/>
            <a:solidFill>
              <a:schemeClr val="accent2"/>
            </a:solidFill>
            <a:ln w="12700" cap="flat" cmpd="sng">
              <a:solidFill>
                <a:schemeClr val="accent2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5" name="Group 5"/>
          <p:cNvGrpSpPr>
            <a:grpSpLocks/>
          </p:cNvGrpSpPr>
          <p:nvPr/>
        </p:nvGrpSpPr>
        <p:grpSpPr>
          <a:xfrm rot="0">
            <a:off x="7562215" y="2128520"/>
            <a:ext cx="4356735" cy="832485"/>
            <a:chOff x="7562215" y="2128520"/>
            <a:chExt cx="4356735" cy="832485"/>
          </a:xfrm>
        </p:grpSpPr>
        <p:sp>
          <p:nvSpPr>
            <p:cNvPr id="16" name="Rect 0"/>
            <p:cNvSpPr txBox="1">
              <a:spLocks/>
            </p:cNvSpPr>
            <p:nvPr/>
          </p:nvSpPr>
          <p:spPr>
            <a:xfrm rot="0">
              <a:off x="8002270" y="2128520"/>
              <a:ext cx="3916680" cy="832485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P</a:t>
              </a:r>
              <a:r>
                <a:rPr lang="ko-KR" sz="1200">
                  <a:latin typeface="맑은 고딕" charset="0"/>
                  <a:ea typeface="맑은 고딕" charset="0"/>
                </a:rPr>
                <a:t>.</a:t>
              </a:r>
              <a:r>
                <a:rPr lang="ko-KR" sz="1200">
                  <a:latin typeface="맑은 고딕" charset="0"/>
                  <a:ea typeface="맑은 고딕" charset="0"/>
                </a:rPr>
                <a:t>출력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1</a:t>
              </a:r>
              <a:r>
                <a:rPr lang="ko-KR" sz="1200">
                  <a:latin typeface="맑은 고딕" charset="0"/>
                  <a:ea typeface="맑은 고딕" charset="0"/>
                </a:rPr>
                <a:t>. </a:t>
              </a:r>
              <a:r>
                <a:rPr lang="ko-KR" sz="1200">
                  <a:latin typeface="맑은 고딕" charset="0"/>
                  <a:ea typeface="맑은 고딕" charset="0"/>
                </a:rPr>
                <a:t>해당 </a:t>
              </a:r>
              <a:r>
                <a:rPr lang="ko-KR" sz="1200">
                  <a:latin typeface="맑은 고딕" charset="0"/>
                  <a:ea typeface="맑은 고딕" charset="0"/>
                </a:rPr>
                <a:t>상품의 카테고리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2. </a:t>
              </a:r>
              <a:r>
                <a:rPr lang="ko-KR" sz="1200">
                  <a:latin typeface="맑은 고딕" charset="0"/>
                  <a:ea typeface="맑은 고딕" charset="0"/>
                </a:rPr>
                <a:t>해당 </a:t>
              </a:r>
              <a:r>
                <a:rPr lang="ko-KR" sz="1200">
                  <a:latin typeface="맑은 고딕" charset="0"/>
                  <a:ea typeface="맑은 고딕" charset="0"/>
                </a:rPr>
                <a:t>상품의 </a:t>
              </a:r>
              <a:r>
                <a:rPr lang="ko-KR" sz="1200">
                  <a:latin typeface="맑은 고딕" charset="0"/>
                  <a:ea typeface="맑은 고딕" charset="0"/>
                </a:rPr>
                <a:t>이름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3. </a:t>
              </a:r>
              <a:r>
                <a:rPr lang="ko-KR" sz="1200">
                  <a:latin typeface="맑은 고딕" charset="0"/>
                  <a:ea typeface="맑은 고딕" charset="0"/>
                </a:rPr>
                <a:t>해당 </a:t>
              </a:r>
              <a:r>
                <a:rPr lang="ko-KR" sz="1200">
                  <a:latin typeface="맑은 고딕" charset="0"/>
                  <a:ea typeface="맑은 고딕" charset="0"/>
                </a:rPr>
                <a:t>상품의 가격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7562215" y="2172335"/>
              <a:ext cx="426720" cy="235585"/>
            </a:xfrm>
            <a:prstGeom prst="roundRect"/>
            <a:solidFill>
              <a:schemeClr val="accent1"/>
            </a:solidFill>
            <a:ln w="1270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8" name="Group 5"/>
          <p:cNvGrpSpPr>
            <a:grpSpLocks/>
          </p:cNvGrpSpPr>
          <p:nvPr/>
        </p:nvGrpSpPr>
        <p:grpSpPr>
          <a:xfrm rot="0">
            <a:off x="7557770" y="3950335"/>
            <a:ext cx="4343400" cy="1202055"/>
            <a:chOff x="7557770" y="3950335"/>
            <a:chExt cx="4343400" cy="1202055"/>
          </a:xfrm>
        </p:grpSpPr>
        <p:sp>
          <p:nvSpPr>
            <p:cNvPr id="19" name="Rect 0"/>
            <p:cNvSpPr txBox="1">
              <a:spLocks/>
            </p:cNvSpPr>
            <p:nvPr/>
          </p:nvSpPr>
          <p:spPr>
            <a:xfrm rot="0">
              <a:off x="7997190" y="3950335"/>
              <a:ext cx="3903980" cy="1202055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L</a:t>
              </a:r>
              <a:r>
                <a:rPr lang="ko-KR" sz="1200">
                  <a:latin typeface="맑은 고딕" charset="0"/>
                  <a:ea typeface="맑은 고딕" charset="0"/>
                </a:rPr>
                <a:t>.</a:t>
              </a:r>
              <a:r>
                <a:rPr lang="ko-KR" sz="1200">
                  <a:latin typeface="맑은 고딕" charset="0"/>
                  <a:ea typeface="맑은 고딕" charset="0"/>
                </a:rPr>
                <a:t> </a:t>
              </a:r>
              <a:r>
                <a:rPr lang="ko-KR" sz="1200">
                  <a:latin typeface="맑은 고딕" charset="0"/>
                  <a:ea typeface="맑은 고딕" charset="0"/>
                </a:rPr>
                <a:t>링크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1.</a:t>
              </a:r>
              <a:r>
                <a:rPr lang="ko-KR" sz="1200">
                  <a:latin typeface="맑은 고딕" charset="0"/>
                  <a:ea typeface="맑은 고딕" charset="0"/>
                </a:rPr>
                <a:t> </a:t>
              </a:r>
              <a:r>
                <a:rPr lang="ko-KR" sz="1200">
                  <a:latin typeface="맑은 고딕" charset="0"/>
                  <a:ea typeface="맑은 고딕" charset="0"/>
                </a:rPr>
                <a:t>클릭시 모달이 포인트샵 </a:t>
              </a:r>
              <a:r>
                <a:rPr lang="ko-KR" sz="1200">
                  <a:latin typeface="맑은 고딕" charset="0"/>
                  <a:ea typeface="맑은 고딕" charset="0"/>
                </a:rPr>
                <a:t> 상품 재고 수정 </a:t>
              </a:r>
              <a:r>
                <a:rPr lang="ko-KR" sz="1200">
                  <a:latin typeface="맑은 고딕" charset="0"/>
                  <a:ea typeface="맑은 고딕" charset="0"/>
                </a:rPr>
                <a:t>모달로 </a:t>
              </a:r>
              <a:r>
                <a:rPr lang="ko-KR" sz="1200">
                  <a:latin typeface="맑은 고딕" charset="0"/>
                  <a:ea typeface="맑은 고딕" charset="0"/>
                </a:rPr>
                <a:t>변한다.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2. </a:t>
              </a:r>
              <a:r>
                <a:rPr lang="ko-KR" sz="1200">
                  <a:latin typeface="맑은 고딕" charset="0"/>
                  <a:ea typeface="맑은 고딕" charset="0"/>
                </a:rPr>
                <a:t>클릭시 </a:t>
              </a:r>
              <a:r>
                <a:rPr lang="ko-KR" sz="1200">
                  <a:latin typeface="맑은 고딕" charset="0"/>
                  <a:ea typeface="맑은 고딕" charset="0"/>
                </a:rPr>
                <a:t>입력된 정보로 상품을 수정(</a:t>
              </a:r>
              <a:r>
                <a:rPr lang="ko-KR" sz="1200">
                  <a:latin typeface="맑은 고딕" charset="0"/>
                  <a:ea typeface="맑은 고딕" charset="0"/>
                </a:rPr>
                <a:t>p</a:t>
              </a:r>
              <a:r>
                <a:rPr lang="ko-KR" sz="1200">
                  <a:latin typeface="맑은 고딕" charset="0"/>
                  <a:ea typeface="맑은 고딕" charset="0"/>
                </a:rPr>
                <a:t>ointshop/update.do)</a:t>
              </a:r>
              <a:r>
                <a:rPr lang="ko-KR" sz="1200">
                  <a:latin typeface="맑은 고딕" charset="0"/>
                  <a:ea typeface="맑은 고딕" charset="0"/>
                </a:rPr>
                <a:t>하고 </a:t>
              </a:r>
              <a:r>
                <a:rPr lang="ko-KR" sz="1200">
                  <a:latin typeface="맑은 고딕" charset="0"/>
                  <a:ea typeface="맑은 고딕" charset="0"/>
                </a:rPr>
                <a:t>포인</a:t>
              </a:r>
              <a:r>
                <a:rPr lang="ko-KR" sz="1200">
                  <a:latin typeface="맑은 고딕" charset="0"/>
                  <a:ea typeface="맑은 고딕" charset="0"/>
                </a:rPr>
                <a:t>트샵 </a:t>
              </a:r>
              <a:r>
                <a:rPr lang="ko-KR" sz="1200">
                  <a:latin typeface="맑은 고딕" charset="0"/>
                  <a:ea typeface="맑은 고딕" charset="0"/>
                </a:rPr>
                <a:t>상품</a:t>
              </a:r>
              <a:r>
                <a:rPr lang="ko-KR" sz="1200">
                  <a:latin typeface="맑은 고딕" charset="0"/>
                  <a:ea typeface="맑은 고딕" charset="0"/>
                </a:rPr>
                <a:t>리스트로 </a:t>
              </a:r>
              <a:r>
                <a:rPr lang="ko-KR" sz="1200">
                  <a:latin typeface="맑은 고딕" charset="0"/>
                  <a:ea typeface="맑은 고딕" charset="0"/>
                </a:rPr>
                <a:t>돌아온다.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>
              <a:spLocks/>
            </p:cNvSpPr>
            <p:nvPr/>
          </p:nvSpPr>
          <p:spPr>
            <a:xfrm rot="0">
              <a:off x="7557770" y="3994150"/>
              <a:ext cx="425450" cy="235585"/>
            </a:xfrm>
            <a:prstGeom prst="roundRect"/>
            <a:solidFill>
              <a:schemeClr val="accent4"/>
            </a:solidFill>
            <a:ln w="12700" cap="flat" cmpd="sng">
              <a:solidFill>
                <a:schemeClr val="accent4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7" name="도형 45"/>
          <p:cNvSpPr>
            <a:spLocks/>
          </p:cNvSpPr>
          <p:nvPr/>
        </p:nvSpPr>
        <p:spPr>
          <a:xfrm rot="0">
            <a:off x="2569845" y="2705735"/>
            <a:ext cx="477520" cy="235585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I2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46"/>
          <p:cNvSpPr>
            <a:spLocks/>
          </p:cNvSpPr>
          <p:nvPr/>
        </p:nvSpPr>
        <p:spPr>
          <a:xfrm rot="0">
            <a:off x="2553335" y="3312160"/>
            <a:ext cx="477520" cy="235585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I3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47"/>
          <p:cNvSpPr>
            <a:spLocks/>
          </p:cNvSpPr>
          <p:nvPr/>
        </p:nvSpPr>
        <p:spPr>
          <a:xfrm rot="0">
            <a:off x="3814445" y="4514850"/>
            <a:ext cx="477520" cy="235585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L2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49"/>
          <p:cNvSpPr>
            <a:spLocks/>
          </p:cNvSpPr>
          <p:nvPr/>
        </p:nvSpPr>
        <p:spPr>
          <a:xfrm rot="0">
            <a:off x="2566035" y="3983355"/>
            <a:ext cx="477520" cy="235585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I4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50" descr="C:/Users/park/AppData/Roaming/PolarisOffice/ETemp/25712_19413280/fImage144069231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330" y="1057910"/>
            <a:ext cx="7363460" cy="4737100"/>
          </a:xfrm>
          <a:prstGeom prst="rect"/>
          <a:noFill/>
        </p:spPr>
      </p:pic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220980" y="94615"/>
            <a:ext cx="10516235" cy="5054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포인트샵 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상품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재고 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수정 </a:t>
            </a:r>
            <a:endParaRPr lang="ko-KR" altLang="en-US" sz="18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3378200" y="2174240"/>
            <a:ext cx="477520" cy="235585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P</a:t>
            </a:r>
            <a:r>
              <a:rPr lang="ko-KR" sz="1200">
                <a:latin typeface="맑은 고딕" charset="0"/>
                <a:ea typeface="맑은 고딕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191510" y="3315335"/>
            <a:ext cx="477520" cy="235585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I1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559300" y="1416685"/>
            <a:ext cx="477520" cy="235585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L</a:t>
            </a:r>
            <a:r>
              <a:rPr lang="ko-KR" sz="1200">
                <a:latin typeface="맑은 고딕" charset="0"/>
                <a:ea typeface="맑은 고딕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4" name="Group 5"/>
          <p:cNvGrpSpPr>
            <a:grpSpLocks/>
          </p:cNvGrpSpPr>
          <p:nvPr/>
        </p:nvGrpSpPr>
        <p:grpSpPr>
          <a:xfrm rot="0">
            <a:off x="7556500" y="281940"/>
            <a:ext cx="4343400" cy="462915"/>
            <a:chOff x="7556500" y="281940"/>
            <a:chExt cx="4343400" cy="462915"/>
          </a:xfrm>
        </p:grpSpPr>
        <p:sp>
          <p:nvSpPr>
            <p:cNvPr id="12" name="Rect 0"/>
            <p:cNvSpPr txBox="1">
              <a:spLocks/>
            </p:cNvSpPr>
            <p:nvPr/>
          </p:nvSpPr>
          <p:spPr>
            <a:xfrm rot="0">
              <a:off x="7995920" y="281940"/>
              <a:ext cx="3903980" cy="462915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I</a:t>
              </a:r>
              <a:r>
                <a:rPr lang="ko-KR" sz="1200">
                  <a:latin typeface="맑은 고딕" charset="0"/>
                  <a:ea typeface="맑은 고딕" charset="0"/>
                </a:rPr>
                <a:t>.</a:t>
              </a:r>
              <a:r>
                <a:rPr sz="1200">
                  <a:latin typeface="맑은 고딕" charset="0"/>
                  <a:ea typeface="맑은 고딕" charset="0"/>
                </a:rPr>
                <a:t>입력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1.재고(키보드 </a:t>
              </a:r>
              <a:r>
                <a:rPr lang="ko-KR" sz="1200">
                  <a:latin typeface="맑은 고딕" charset="0"/>
                  <a:ea typeface="맑은 고딕" charset="0"/>
                </a:rPr>
                <a:t>입력또는 </a:t>
              </a:r>
              <a:r>
                <a:rPr lang="ko-KR" sz="1200">
                  <a:latin typeface="맑은 고딕" charset="0"/>
                  <a:ea typeface="맑은 고딕" charset="0"/>
                </a:rPr>
                <a:t>+,-버튼을 </a:t>
              </a:r>
              <a:r>
                <a:rPr lang="ko-KR" sz="1200">
                  <a:latin typeface="맑은 고딕" charset="0"/>
                  <a:ea typeface="맑은 고딕" charset="0"/>
                </a:rPr>
                <a:t>클</a:t>
              </a:r>
              <a:r>
                <a:rPr lang="ko-KR" sz="1200">
                  <a:latin typeface="맑은 고딕" charset="0"/>
                  <a:ea typeface="맑은 고딕" charset="0"/>
                </a:rPr>
                <a:t>릭해 </a:t>
              </a:r>
              <a:r>
                <a:rPr lang="ko-KR" sz="1200">
                  <a:latin typeface="맑은 고딕" charset="0"/>
                  <a:ea typeface="맑은 고딕" charset="0"/>
                </a:rPr>
                <a:t>입력)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Rect 0"/>
            <p:cNvSpPr>
              <a:spLocks/>
            </p:cNvSpPr>
            <p:nvPr/>
          </p:nvSpPr>
          <p:spPr>
            <a:xfrm rot="0">
              <a:off x="7556500" y="325755"/>
              <a:ext cx="425450" cy="235585"/>
            </a:xfrm>
            <a:prstGeom prst="roundRect"/>
            <a:solidFill>
              <a:schemeClr val="accent2"/>
            </a:solidFill>
            <a:ln w="12700" cap="flat" cmpd="sng">
              <a:solidFill>
                <a:schemeClr val="accent2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5" name="Group 5"/>
          <p:cNvGrpSpPr>
            <a:grpSpLocks/>
          </p:cNvGrpSpPr>
          <p:nvPr/>
        </p:nvGrpSpPr>
        <p:grpSpPr>
          <a:xfrm rot="0">
            <a:off x="7562215" y="2128520"/>
            <a:ext cx="4356735" cy="647700"/>
            <a:chOff x="7562215" y="2128520"/>
            <a:chExt cx="4356735" cy="647700"/>
          </a:xfrm>
        </p:grpSpPr>
        <p:sp>
          <p:nvSpPr>
            <p:cNvPr id="16" name="Rect 0"/>
            <p:cNvSpPr txBox="1">
              <a:spLocks/>
            </p:cNvSpPr>
            <p:nvPr/>
          </p:nvSpPr>
          <p:spPr>
            <a:xfrm rot="0">
              <a:off x="8002270" y="2128520"/>
              <a:ext cx="3916680" cy="647700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P</a:t>
              </a:r>
              <a:r>
                <a:rPr lang="ko-KR" sz="1200">
                  <a:latin typeface="맑은 고딕" charset="0"/>
                  <a:ea typeface="맑은 고딕" charset="0"/>
                </a:rPr>
                <a:t>.</a:t>
              </a:r>
              <a:r>
                <a:rPr lang="ko-KR" sz="1200">
                  <a:latin typeface="맑은 고딕" charset="0"/>
                  <a:ea typeface="맑은 고딕" charset="0"/>
                </a:rPr>
                <a:t>출력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1</a:t>
              </a:r>
              <a:r>
                <a:rPr lang="ko-KR" sz="1200">
                  <a:latin typeface="맑은 고딕" charset="0"/>
                  <a:ea typeface="맑은 고딕" charset="0"/>
                </a:rPr>
                <a:t>. </a:t>
              </a:r>
              <a:r>
                <a:rPr lang="ko-KR" sz="1200">
                  <a:latin typeface="맑은 고딕" charset="0"/>
                  <a:ea typeface="맑은 고딕" charset="0"/>
                </a:rPr>
                <a:t>해당 </a:t>
              </a:r>
              <a:r>
                <a:rPr lang="ko-KR" sz="1200">
                  <a:latin typeface="맑은 고딕" charset="0"/>
                  <a:ea typeface="맑은 고딕" charset="0"/>
                </a:rPr>
                <a:t>상품의</a:t>
              </a:r>
              <a:r>
                <a:rPr lang="ko-KR" sz="1200">
                  <a:latin typeface="맑은 고딕" charset="0"/>
                  <a:ea typeface="맑은 고딕" charset="0"/>
                </a:rPr>
                <a:t> </a:t>
              </a:r>
              <a:r>
                <a:rPr lang="ko-KR" sz="1200">
                  <a:latin typeface="맑은 고딕" charset="0"/>
                  <a:ea typeface="맑은 고딕" charset="0"/>
                </a:rPr>
                <a:t>이름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7562215" y="2172335"/>
              <a:ext cx="426720" cy="235585"/>
            </a:xfrm>
            <a:prstGeom prst="roundRect"/>
            <a:solidFill>
              <a:schemeClr val="accent1"/>
            </a:solidFill>
            <a:ln w="1270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8" name="Group 5"/>
          <p:cNvGrpSpPr>
            <a:grpSpLocks/>
          </p:cNvGrpSpPr>
          <p:nvPr/>
        </p:nvGrpSpPr>
        <p:grpSpPr>
          <a:xfrm rot="0">
            <a:off x="7557770" y="3950335"/>
            <a:ext cx="4343400" cy="1017270"/>
            <a:chOff x="7557770" y="3950335"/>
            <a:chExt cx="4343400" cy="1017270"/>
          </a:xfrm>
        </p:grpSpPr>
        <p:sp>
          <p:nvSpPr>
            <p:cNvPr id="19" name="Rect 0"/>
            <p:cNvSpPr txBox="1">
              <a:spLocks/>
            </p:cNvSpPr>
            <p:nvPr/>
          </p:nvSpPr>
          <p:spPr>
            <a:xfrm rot="0">
              <a:off x="7997190" y="3950335"/>
              <a:ext cx="3903980" cy="1017270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L</a:t>
              </a:r>
              <a:r>
                <a:rPr lang="ko-KR" sz="1200">
                  <a:latin typeface="맑은 고딕" charset="0"/>
                  <a:ea typeface="맑은 고딕" charset="0"/>
                </a:rPr>
                <a:t>.</a:t>
              </a:r>
              <a:r>
                <a:rPr lang="ko-KR" sz="1200">
                  <a:latin typeface="맑은 고딕" charset="0"/>
                  <a:ea typeface="맑은 고딕" charset="0"/>
                </a:rPr>
                <a:t> </a:t>
              </a:r>
              <a:r>
                <a:rPr lang="ko-KR" sz="1200">
                  <a:latin typeface="맑은 고딕" charset="0"/>
                  <a:ea typeface="맑은 고딕" charset="0"/>
                </a:rPr>
                <a:t>링크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1.</a:t>
              </a:r>
              <a:r>
                <a:rPr lang="ko-KR" sz="1200">
                  <a:latin typeface="맑은 고딕" charset="0"/>
                  <a:ea typeface="맑은 고딕" charset="0"/>
                </a:rPr>
                <a:t> </a:t>
              </a:r>
              <a:r>
                <a:rPr lang="ko-KR" sz="1200">
                  <a:latin typeface="맑은 고딕" charset="0"/>
                  <a:ea typeface="맑은 고딕" charset="0"/>
                </a:rPr>
                <a:t>클릭시 모달이 포인트샵 </a:t>
              </a:r>
              <a:r>
                <a:rPr lang="ko-KR" sz="1200">
                  <a:latin typeface="맑은 고딕" charset="0"/>
                  <a:ea typeface="맑은 고딕" charset="0"/>
                </a:rPr>
                <a:t> 상품 수정 </a:t>
              </a:r>
              <a:r>
                <a:rPr lang="ko-KR" sz="1200">
                  <a:latin typeface="맑은 고딕" charset="0"/>
                  <a:ea typeface="맑은 고딕" charset="0"/>
                </a:rPr>
                <a:t>모달로 </a:t>
              </a:r>
              <a:r>
                <a:rPr lang="ko-KR" sz="1200">
                  <a:latin typeface="맑은 고딕" charset="0"/>
                  <a:ea typeface="맑은 고딕" charset="0"/>
                </a:rPr>
                <a:t>변한다.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2. </a:t>
              </a:r>
              <a:r>
                <a:rPr lang="ko-KR" sz="1200">
                  <a:latin typeface="맑은 고딕" charset="0"/>
                  <a:ea typeface="맑은 고딕" charset="0"/>
                </a:rPr>
                <a:t>클릭시 </a:t>
              </a:r>
              <a:r>
                <a:rPr lang="ko-KR" sz="1200">
                  <a:latin typeface="맑은 고딕" charset="0"/>
                  <a:ea typeface="맑은 고딕" charset="0"/>
                </a:rPr>
                <a:t>입력된 정보로 상품을 수정(</a:t>
              </a:r>
              <a:r>
                <a:rPr lang="ko-KR" sz="1200">
                  <a:latin typeface="맑은 고딕" charset="0"/>
                  <a:ea typeface="맑은 고딕" charset="0"/>
                </a:rPr>
                <a:t>p</a:t>
              </a:r>
              <a:r>
                <a:rPr lang="ko-KR" sz="1200">
                  <a:latin typeface="맑은 고딕" charset="0"/>
                  <a:ea typeface="맑은 고딕" charset="0"/>
                </a:rPr>
                <a:t>ointshop</a:t>
              </a:r>
              <a:r>
                <a:rPr lang="ko-KR" sz="1200">
                  <a:latin typeface="맑은 고딕" charset="0"/>
                  <a:ea typeface="맑은 고딕" charset="0"/>
                </a:rPr>
                <a:t>/</a:t>
              </a:r>
              <a:r>
                <a:rPr lang="ko-KR" sz="1200">
                  <a:latin typeface="맑은 고딕" charset="0"/>
                  <a:ea typeface="맑은 고딕" charset="0"/>
                </a:rPr>
                <a:t>stockupdate.do)</a:t>
              </a:r>
              <a:r>
                <a:rPr lang="ko-KR" sz="1200">
                  <a:latin typeface="맑은 고딕" charset="0"/>
                  <a:ea typeface="맑은 고딕" charset="0"/>
                </a:rPr>
                <a:t>하고 </a:t>
              </a:r>
              <a:r>
                <a:rPr lang="ko-KR" sz="1200">
                  <a:latin typeface="맑은 고딕" charset="0"/>
                  <a:ea typeface="맑은 고딕" charset="0"/>
                </a:rPr>
                <a:t>포인</a:t>
              </a:r>
              <a:r>
                <a:rPr lang="ko-KR" sz="1200">
                  <a:latin typeface="맑은 고딕" charset="0"/>
                  <a:ea typeface="맑은 고딕" charset="0"/>
                </a:rPr>
                <a:t>트샵 </a:t>
              </a:r>
              <a:r>
                <a:rPr lang="ko-KR" sz="1200">
                  <a:latin typeface="맑은 고딕" charset="0"/>
                  <a:ea typeface="맑은 고딕" charset="0"/>
                </a:rPr>
                <a:t>상품</a:t>
              </a:r>
              <a:r>
                <a:rPr lang="ko-KR" sz="1200">
                  <a:latin typeface="맑은 고딕" charset="0"/>
                  <a:ea typeface="맑은 고딕" charset="0"/>
                </a:rPr>
                <a:t>리스트로 </a:t>
              </a:r>
              <a:r>
                <a:rPr lang="ko-KR" sz="1200">
                  <a:latin typeface="맑은 고딕" charset="0"/>
                  <a:ea typeface="맑은 고딕" charset="0"/>
                </a:rPr>
                <a:t>돌아온다.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>
              <a:spLocks/>
            </p:cNvSpPr>
            <p:nvPr/>
          </p:nvSpPr>
          <p:spPr>
            <a:xfrm rot="0">
              <a:off x="7557770" y="3994150"/>
              <a:ext cx="425450" cy="235585"/>
            </a:xfrm>
            <a:prstGeom prst="roundRect"/>
            <a:solidFill>
              <a:schemeClr val="accent4"/>
            </a:solidFill>
            <a:ln w="12700" cap="flat" cmpd="sng">
              <a:solidFill>
                <a:schemeClr val="accent4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9" name="Rect 0"/>
          <p:cNvSpPr>
            <a:spLocks/>
          </p:cNvSpPr>
          <p:nvPr/>
        </p:nvSpPr>
        <p:spPr>
          <a:xfrm rot="0">
            <a:off x="3778885" y="4550410"/>
            <a:ext cx="477520" cy="235585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L2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5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475" y="1245870"/>
            <a:ext cx="7158355" cy="4472940"/>
          </a:xfrm>
          <a:prstGeom prst="rect"/>
          <a:noFill/>
        </p:spPr>
      </p:pic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220980" y="94615"/>
            <a:ext cx="10516235" cy="5054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포인트샵 장바구니 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리스트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 </a:t>
            </a:r>
            <a:endParaRPr lang="ko-KR" altLang="en-US" sz="18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241290" y="2063115"/>
            <a:ext cx="477520" cy="235585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P</a:t>
            </a:r>
            <a:r>
              <a:rPr lang="ko-KR" sz="1200">
                <a:latin typeface="맑은 고딕" charset="0"/>
                <a:ea typeface="맑은 고딕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5922645" y="1446530"/>
            <a:ext cx="477520" cy="235585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L</a:t>
            </a:r>
            <a:r>
              <a:rPr lang="ko-KR" sz="1200">
                <a:latin typeface="맑은 고딕" charset="0"/>
                <a:ea typeface="맑은 고딕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4" name="Group 5"/>
          <p:cNvGrpSpPr>
            <a:grpSpLocks/>
          </p:cNvGrpSpPr>
          <p:nvPr/>
        </p:nvGrpSpPr>
        <p:grpSpPr>
          <a:xfrm>
            <a:off x="7556500" y="281940"/>
            <a:ext cx="4343400" cy="647065"/>
            <a:chOff x="7556500" y="281940"/>
            <a:chExt cx="4343400" cy="647065"/>
          </a:xfrm>
        </p:grpSpPr>
        <p:sp>
          <p:nvSpPr>
            <p:cNvPr id="12" name="Rect 0"/>
            <p:cNvSpPr txBox="1">
              <a:spLocks/>
            </p:cNvSpPr>
            <p:nvPr/>
          </p:nvSpPr>
          <p:spPr>
            <a:xfrm rot="0">
              <a:off x="7995920" y="281940"/>
              <a:ext cx="3904615" cy="647700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I.</a:t>
              </a:r>
              <a:r>
                <a:rPr sz="1200">
                  <a:latin typeface="맑은 고딕" charset="0"/>
                  <a:ea typeface="맑은 고딕" charset="0"/>
                </a:rPr>
                <a:t>입력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 </a:t>
              </a:r>
              <a:r>
                <a:rPr lang="ko-KR" sz="1200">
                  <a:latin typeface="맑은 고딕" charset="0"/>
                  <a:ea typeface="맑은 고딕" charset="0"/>
                </a:rPr>
                <a:t>결제하기 </a:t>
              </a:r>
              <a:r>
                <a:rPr lang="ko-KR" sz="1200">
                  <a:latin typeface="맑은 고딕" charset="0"/>
                  <a:ea typeface="맑은 고딕" charset="0"/>
                </a:rPr>
                <a:t>윈하는 </a:t>
              </a:r>
              <a:r>
                <a:rPr lang="ko-KR" sz="1200">
                  <a:latin typeface="맑은 고딕" charset="0"/>
                  <a:ea typeface="맑은 고딕" charset="0"/>
                </a:rPr>
                <a:t>장바구니 </a:t>
              </a:r>
              <a:r>
                <a:rPr lang="ko-KR" sz="1200">
                  <a:latin typeface="맑은 고딕" charset="0"/>
                  <a:ea typeface="맑은 고딕" charset="0"/>
                </a:rPr>
                <a:t>아</a:t>
              </a:r>
              <a:r>
                <a:rPr lang="ko-KR" sz="1200">
                  <a:latin typeface="맑은 고딕" charset="0"/>
                  <a:ea typeface="맑은 고딕" charset="0"/>
                </a:rPr>
                <a:t>이템만 체크박스로 </a:t>
              </a:r>
              <a:r>
                <a:rPr lang="ko-KR" sz="1200">
                  <a:latin typeface="맑은 고딕" charset="0"/>
                  <a:ea typeface="맑은 고딕" charset="0"/>
                </a:rPr>
                <a:t>선택할수 있다.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Rect 0"/>
            <p:cNvSpPr>
              <a:spLocks/>
            </p:cNvSpPr>
            <p:nvPr/>
          </p:nvSpPr>
          <p:spPr>
            <a:xfrm rot="0">
              <a:off x="7556500" y="325755"/>
              <a:ext cx="426085" cy="236220"/>
            </a:xfrm>
            <a:prstGeom prst="roundRect"/>
            <a:solidFill>
              <a:schemeClr val="accent2"/>
            </a:solidFill>
            <a:ln w="12700" cap="flat" cmpd="sng">
              <a:solidFill>
                <a:schemeClr val="accent2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5" name="Group 5"/>
          <p:cNvGrpSpPr>
            <a:grpSpLocks/>
          </p:cNvGrpSpPr>
          <p:nvPr/>
        </p:nvGrpSpPr>
        <p:grpSpPr>
          <a:xfrm>
            <a:off x="7562215" y="2128520"/>
            <a:ext cx="4356735" cy="1386205"/>
            <a:chOff x="7562215" y="2128520"/>
            <a:chExt cx="4356735" cy="1386205"/>
          </a:xfrm>
        </p:grpSpPr>
        <p:sp>
          <p:nvSpPr>
            <p:cNvPr id="16" name="Rect 0"/>
            <p:cNvSpPr txBox="1">
              <a:spLocks/>
            </p:cNvSpPr>
            <p:nvPr/>
          </p:nvSpPr>
          <p:spPr>
            <a:xfrm rot="0">
              <a:off x="8002270" y="2128520"/>
              <a:ext cx="3917315" cy="1386840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P.출력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 </a:t>
              </a:r>
              <a:r>
                <a:rPr lang="ko-KR" sz="1200">
                  <a:latin typeface="맑은 고딕" charset="0"/>
                  <a:ea typeface="맑은 고딕" charset="0"/>
                </a:rPr>
                <a:t>상품 </a:t>
              </a:r>
              <a:r>
                <a:rPr lang="ko-KR" sz="1200">
                  <a:latin typeface="맑은 고딕" charset="0"/>
                  <a:ea typeface="맑은 고딕" charset="0"/>
                </a:rPr>
                <a:t>이미지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2.</a:t>
              </a:r>
              <a:r>
                <a:rPr lang="ko-KR" sz="1200">
                  <a:latin typeface="맑은 고딕" charset="0"/>
                  <a:ea typeface="맑은 고딕" charset="0"/>
                </a:rPr>
                <a:t> </a:t>
              </a:r>
              <a:r>
                <a:rPr lang="ko-KR" sz="1200">
                  <a:latin typeface="맑은 고딕" charset="0"/>
                  <a:ea typeface="맑은 고딕" charset="0"/>
                </a:rPr>
                <a:t>상</a:t>
              </a:r>
              <a:r>
                <a:rPr lang="ko-KR" sz="1200">
                  <a:latin typeface="맑은 고딕" charset="0"/>
                  <a:ea typeface="맑은 고딕" charset="0"/>
                </a:rPr>
                <a:t>품 </a:t>
              </a:r>
              <a:r>
                <a:rPr lang="ko-KR" sz="1200">
                  <a:latin typeface="맑은 고딕" charset="0"/>
                  <a:ea typeface="맑은 고딕" charset="0"/>
                </a:rPr>
                <a:t>이름,상품 금액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3. 상품 수량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4.</a:t>
              </a:r>
              <a:r>
                <a:rPr lang="ko-KR" sz="1200">
                  <a:latin typeface="맑은 고딕" charset="0"/>
                  <a:ea typeface="맑은 고딕" charset="0"/>
                </a:rPr>
                <a:t> 선택된 </a:t>
              </a:r>
              <a:r>
                <a:rPr lang="ko-KR" sz="1200">
                  <a:latin typeface="맑은 고딕" charset="0"/>
                  <a:ea typeface="맑은 고딕" charset="0"/>
                </a:rPr>
                <a:t>총 금액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7562215" y="2172335"/>
              <a:ext cx="427355" cy="236220"/>
            </a:xfrm>
            <a:prstGeom prst="roundRect"/>
            <a:solidFill>
              <a:schemeClr val="accent1"/>
            </a:solidFill>
            <a:ln w="1270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8" name="Group 5"/>
          <p:cNvGrpSpPr>
            <a:grpSpLocks/>
          </p:cNvGrpSpPr>
          <p:nvPr/>
        </p:nvGrpSpPr>
        <p:grpSpPr>
          <a:xfrm>
            <a:off x="7557770" y="3950335"/>
            <a:ext cx="4343400" cy="1016635"/>
            <a:chOff x="7557770" y="3950335"/>
            <a:chExt cx="4343400" cy="1016635"/>
          </a:xfrm>
        </p:grpSpPr>
        <p:sp>
          <p:nvSpPr>
            <p:cNvPr id="19" name="Rect 0"/>
            <p:cNvSpPr txBox="1">
              <a:spLocks/>
            </p:cNvSpPr>
            <p:nvPr/>
          </p:nvSpPr>
          <p:spPr>
            <a:xfrm rot="0">
              <a:off x="7997190" y="3950335"/>
              <a:ext cx="3904615" cy="1017270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L. 링크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 클릭시</a:t>
              </a:r>
              <a:r>
                <a:rPr lang="ko-KR" sz="1200">
                  <a:latin typeface="맑은 고딕" charset="0"/>
                  <a:ea typeface="맑은 고딕" charset="0"/>
                </a:rPr>
                <a:t> </a:t>
              </a:r>
              <a:r>
                <a:rPr lang="ko-KR" sz="1200">
                  <a:latin typeface="맑은 고딕" charset="0"/>
                  <a:ea typeface="맑은 고딕" charset="0"/>
                </a:rPr>
                <a:t>장바구니 리스트가 사라진다.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2. </a:t>
              </a:r>
              <a:r>
                <a:rPr lang="ko-KR" sz="1200">
                  <a:latin typeface="맑은 고딕" charset="0"/>
                  <a:ea typeface="맑은 고딕" charset="0"/>
                </a:rPr>
                <a:t>클릭시 </a:t>
              </a:r>
              <a:r>
                <a:rPr lang="ko-KR" sz="1200">
                  <a:latin typeface="맑은 고딕" charset="0"/>
                  <a:ea typeface="맑은 고딕" charset="0"/>
                </a:rPr>
                <a:t>선택된 장바구니 아</a:t>
              </a:r>
              <a:r>
                <a:rPr lang="ko-KR" sz="1200">
                  <a:latin typeface="맑은 고딕" charset="0"/>
                  <a:ea typeface="맑은 고딕" charset="0"/>
                </a:rPr>
                <a:t>이템들이 </a:t>
              </a:r>
              <a:r>
                <a:rPr lang="ko-KR" sz="1200">
                  <a:latin typeface="맑은 고딕" charset="0"/>
                  <a:ea typeface="맑은 고딕" charset="0"/>
                </a:rPr>
                <a:t>결제(</a:t>
              </a:r>
              <a:r>
                <a:rPr lang="ko-KR" sz="1200">
                  <a:latin typeface="맑은 고딕" charset="0"/>
                  <a:ea typeface="맑은 고딕" charset="0"/>
                </a:rPr>
                <a:t>p</a:t>
              </a:r>
              <a:r>
                <a:rPr lang="ko-KR" sz="1200">
                  <a:latin typeface="맑은 고딕" charset="0"/>
                  <a:ea typeface="맑은 고딕" charset="0"/>
                </a:rPr>
                <a:t>ointshoporder/write.do)</a:t>
              </a:r>
              <a:r>
                <a:rPr lang="ko-KR" sz="1200">
                  <a:latin typeface="맑은 고딕" charset="0"/>
                  <a:ea typeface="맑은 고딕" charset="0"/>
                </a:rPr>
                <a:t>되고 </a:t>
              </a:r>
              <a:r>
                <a:rPr lang="ko-KR" sz="1200">
                  <a:latin typeface="맑은 고딕" charset="0"/>
                  <a:ea typeface="맑은 고딕" charset="0"/>
                </a:rPr>
                <a:t>포인트샵 상품 리스트로 돌아온다.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>
              <a:spLocks/>
            </p:cNvSpPr>
            <p:nvPr/>
          </p:nvSpPr>
          <p:spPr>
            <a:xfrm rot="0">
              <a:off x="7557770" y="3994150"/>
              <a:ext cx="426085" cy="236220"/>
            </a:xfrm>
            <a:prstGeom prst="roundRect"/>
            <a:solidFill>
              <a:schemeClr val="accent4"/>
            </a:solidFill>
            <a:ln w="12700" cap="flat" cmpd="sng">
              <a:solidFill>
                <a:schemeClr val="accent4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9" name="Rect 0"/>
          <p:cNvSpPr>
            <a:spLocks/>
          </p:cNvSpPr>
          <p:nvPr/>
        </p:nvSpPr>
        <p:spPr>
          <a:xfrm rot="0">
            <a:off x="6094095" y="4914900"/>
            <a:ext cx="477520" cy="235585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L2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52"/>
          <p:cNvSpPr>
            <a:spLocks/>
          </p:cNvSpPr>
          <p:nvPr/>
        </p:nvSpPr>
        <p:spPr>
          <a:xfrm rot="0">
            <a:off x="5795010" y="1987550"/>
            <a:ext cx="477520" cy="235585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P2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도형 54"/>
          <p:cNvSpPr>
            <a:spLocks/>
          </p:cNvSpPr>
          <p:nvPr/>
        </p:nvSpPr>
        <p:spPr>
          <a:xfrm>
            <a:off x="5923915" y="2839720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</a:t>
            </a:r>
            <a:r>
              <a:rPr lang="ko-KR" sz="1200">
                <a:latin typeface="맑은 고딕" charset="0"/>
                <a:ea typeface="맑은 고딕" charset="0"/>
              </a:rPr>
              <a:t>3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4" name="도형 55"/>
          <p:cNvSpPr>
            <a:spLocks/>
          </p:cNvSpPr>
          <p:nvPr/>
        </p:nvSpPr>
        <p:spPr>
          <a:xfrm rot="0">
            <a:off x="4526915" y="2299970"/>
            <a:ext cx="477520" cy="235585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I1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56"/>
          <p:cNvSpPr>
            <a:spLocks/>
          </p:cNvSpPr>
          <p:nvPr/>
        </p:nvSpPr>
        <p:spPr>
          <a:xfrm rot="0">
            <a:off x="5386705" y="4428490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</a:t>
            </a:r>
            <a:r>
              <a:rPr lang="ko-KR" sz="1200">
                <a:latin typeface="맑은 고딕" charset="0"/>
                <a:ea typeface="맑은 고딕" charset="0"/>
              </a:rPr>
              <a:t>4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6" name="도형 58"/>
          <p:cNvSpPr>
            <a:spLocks/>
          </p:cNvSpPr>
          <p:nvPr/>
        </p:nvSpPr>
        <p:spPr>
          <a:xfrm rot="0">
            <a:off x="6641465" y="2060575"/>
            <a:ext cx="477520" cy="235585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L3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도형 60"/>
          <p:cNvSpPr>
            <a:spLocks/>
          </p:cNvSpPr>
          <p:nvPr/>
        </p:nvSpPr>
        <p:spPr>
          <a:xfrm>
            <a:off x="6507480" y="2549525"/>
            <a:ext cx="478155" cy="236220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L</a:t>
            </a:r>
            <a:r>
              <a:rPr lang="ko-KR" sz="1200">
                <a:latin typeface="맑은 고딕" charset="0"/>
                <a:ea typeface="맑은 고딕" charset="0"/>
              </a:rPr>
              <a:t>4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1" descr="C:/Users/park/AppData/Roaming/PolarisOffice/ETemp/36804_15936256/fImage146413248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9225" y="1052830"/>
            <a:ext cx="7353300" cy="4196080"/>
          </a:xfrm>
          <a:prstGeom prst="rect"/>
          <a:noFill/>
        </p:spPr>
      </p:pic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220980" y="94615"/>
            <a:ext cx="10516870" cy="50609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포인트샵 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주문 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리스트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 </a:t>
            </a:r>
            <a:endParaRPr lang="ko-KR" altLang="en-US" sz="18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014095" y="2330450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6621780" y="3192145"/>
            <a:ext cx="478155" cy="236220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L1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grpSp>
        <p:nvGrpSpPr>
          <p:cNvPr id="14" name="Group 5"/>
          <p:cNvGrpSpPr>
            <a:grpSpLocks/>
          </p:cNvGrpSpPr>
          <p:nvPr/>
        </p:nvGrpSpPr>
        <p:grpSpPr>
          <a:xfrm rot="0">
            <a:off x="7556500" y="281940"/>
            <a:ext cx="4344035" cy="832485"/>
            <a:chOff x="7556500" y="281940"/>
            <a:chExt cx="4344035" cy="832485"/>
          </a:xfrm>
        </p:grpSpPr>
        <p:sp>
          <p:nvSpPr>
            <p:cNvPr id="12" name="Rect 0"/>
            <p:cNvSpPr txBox="1">
              <a:spLocks/>
            </p:cNvSpPr>
            <p:nvPr/>
          </p:nvSpPr>
          <p:spPr>
            <a:xfrm rot="0">
              <a:off x="7995920" y="281940"/>
              <a:ext cx="3904615" cy="832485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I.</a:t>
              </a:r>
              <a:r>
                <a:rPr sz="1200">
                  <a:latin typeface="맑은 고딕" charset="0"/>
                  <a:ea typeface="맑은 고딕" charset="0"/>
                </a:rPr>
                <a:t>입력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 </a:t>
              </a:r>
              <a:r>
                <a:rPr lang="ko-KR" sz="1200">
                  <a:latin typeface="맑은 고딕" charset="0"/>
                  <a:ea typeface="맑은 고딕" charset="0"/>
                </a:rPr>
                <a:t>상품 </a:t>
              </a:r>
              <a:r>
                <a:rPr lang="ko-KR" sz="1200">
                  <a:latin typeface="맑은 고딕" charset="0"/>
                  <a:ea typeface="맑은 고딕" charset="0"/>
                </a:rPr>
                <a:t>이름을 </a:t>
              </a:r>
              <a:r>
                <a:rPr lang="ko-KR" sz="1200">
                  <a:latin typeface="맑은 고딕" charset="0"/>
                  <a:ea typeface="맑은 고딕" charset="0"/>
                </a:rPr>
                <a:t>입력하여 </a:t>
              </a:r>
              <a:r>
                <a:rPr lang="ko-KR" sz="1200">
                  <a:latin typeface="맑은 고딕" charset="0"/>
                  <a:ea typeface="맑은 고딕" charset="0"/>
                </a:rPr>
                <a:t>검색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2. 상품 </a:t>
              </a:r>
              <a:r>
                <a:rPr lang="ko-KR" sz="1200">
                  <a:latin typeface="맑은 고딕" charset="0"/>
                  <a:ea typeface="맑은 고딕" charset="0"/>
                </a:rPr>
                <a:t>상태를 선택하여 </a:t>
              </a:r>
              <a:r>
                <a:rPr lang="ko-KR" sz="1200">
                  <a:latin typeface="맑은 고딕" charset="0"/>
                  <a:ea typeface="맑은 고딕" charset="0"/>
                </a:rPr>
                <a:t>검색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3. </a:t>
              </a:r>
              <a:r>
                <a:rPr lang="ko-KR" sz="1200">
                  <a:latin typeface="맑은 고딕" charset="0"/>
                  <a:ea typeface="맑은 고딕" charset="0"/>
                </a:rPr>
                <a:t>상품 카테고리를 </a:t>
              </a:r>
              <a:r>
                <a:rPr lang="ko-KR" sz="1200">
                  <a:latin typeface="맑은 고딕" charset="0"/>
                  <a:ea typeface="맑은 고딕" charset="0"/>
                </a:rPr>
                <a:t>선택하여 검색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Rect 0"/>
            <p:cNvSpPr>
              <a:spLocks/>
            </p:cNvSpPr>
            <p:nvPr/>
          </p:nvSpPr>
          <p:spPr>
            <a:xfrm rot="0">
              <a:off x="7556500" y="325755"/>
              <a:ext cx="426085" cy="236220"/>
            </a:xfrm>
            <a:prstGeom prst="roundRect"/>
            <a:solidFill>
              <a:schemeClr val="accent2"/>
            </a:solidFill>
            <a:ln w="12700" cap="flat" cmpd="sng">
              <a:solidFill>
                <a:schemeClr val="accent2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5" name="Group 5"/>
          <p:cNvGrpSpPr>
            <a:grpSpLocks/>
          </p:cNvGrpSpPr>
          <p:nvPr/>
        </p:nvGrpSpPr>
        <p:grpSpPr>
          <a:xfrm rot="0">
            <a:off x="7562215" y="2128520"/>
            <a:ext cx="4357370" cy="1756410"/>
            <a:chOff x="7562215" y="2128520"/>
            <a:chExt cx="4357370" cy="1756410"/>
          </a:xfrm>
        </p:grpSpPr>
        <p:sp>
          <p:nvSpPr>
            <p:cNvPr id="16" name="Rect 0"/>
            <p:cNvSpPr txBox="1">
              <a:spLocks/>
            </p:cNvSpPr>
            <p:nvPr/>
          </p:nvSpPr>
          <p:spPr>
            <a:xfrm rot="0">
              <a:off x="8002270" y="2128520"/>
              <a:ext cx="3917315" cy="1756410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P.출력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 </a:t>
              </a:r>
              <a:r>
                <a:rPr lang="ko-KR" sz="1200">
                  <a:latin typeface="맑은 고딕" charset="0"/>
                  <a:ea typeface="맑은 고딕" charset="0"/>
                </a:rPr>
                <a:t>상품 </a:t>
              </a:r>
              <a:r>
                <a:rPr lang="ko-KR" sz="1200">
                  <a:latin typeface="맑은 고딕" charset="0"/>
                  <a:ea typeface="맑은 고딕" charset="0"/>
                </a:rPr>
                <a:t>이미지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2.</a:t>
              </a:r>
              <a:r>
                <a:rPr lang="ko-KR" sz="1200">
                  <a:latin typeface="맑은 고딕" charset="0"/>
                  <a:ea typeface="맑은 고딕" charset="0"/>
                </a:rPr>
                <a:t> 구매일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3. </a:t>
              </a:r>
              <a:r>
                <a:rPr lang="ko-KR" sz="1200">
                  <a:latin typeface="맑은 고딕" charset="0"/>
                  <a:ea typeface="맑은 고딕" charset="0"/>
                </a:rPr>
                <a:t>상품 </a:t>
              </a:r>
              <a:r>
                <a:rPr lang="ko-KR" sz="1200">
                  <a:latin typeface="맑은 고딕" charset="0"/>
                  <a:ea typeface="맑은 고딕" charset="0"/>
                </a:rPr>
                <a:t>이름, </a:t>
              </a:r>
              <a:r>
                <a:rPr lang="ko-KR" sz="1200">
                  <a:latin typeface="맑은 고딕" charset="0"/>
                  <a:ea typeface="맑은 고딕" charset="0"/>
                </a:rPr>
                <a:t>카테고리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4.</a:t>
              </a:r>
              <a:r>
                <a:rPr lang="ko-KR" sz="1200">
                  <a:latin typeface="맑은 고딕" charset="0"/>
                  <a:ea typeface="맑은 고딕" charset="0"/>
                </a:rPr>
                <a:t> 상품 </a:t>
              </a:r>
              <a:r>
                <a:rPr lang="ko-KR" sz="1200">
                  <a:latin typeface="맑은 고딕" charset="0"/>
                  <a:ea typeface="맑은 고딕" charset="0"/>
                </a:rPr>
                <a:t>상태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5. </a:t>
              </a:r>
              <a:r>
                <a:rPr lang="ko-KR" sz="1200">
                  <a:latin typeface="맑은 고딕" charset="0"/>
                  <a:ea typeface="맑은 고딕" charset="0"/>
                </a:rPr>
                <a:t>구매 </a:t>
              </a:r>
              <a:r>
                <a:rPr lang="ko-KR" sz="1200">
                  <a:latin typeface="맑은 고딕" charset="0"/>
                  <a:ea typeface="맑은 고딕" charset="0"/>
                </a:rPr>
                <a:t>금액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6. 상품 </a:t>
              </a:r>
              <a:r>
                <a:rPr lang="ko-KR" sz="1200">
                  <a:latin typeface="맑은 고딕" charset="0"/>
                  <a:ea typeface="맑은 고딕" charset="0"/>
                </a:rPr>
                <a:t>바코드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7562215" y="2172335"/>
              <a:ext cx="427355" cy="236220"/>
            </a:xfrm>
            <a:prstGeom prst="roundRect"/>
            <a:solidFill>
              <a:schemeClr val="accent1"/>
            </a:solidFill>
            <a:ln w="1270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8" name="Group 5"/>
          <p:cNvGrpSpPr>
            <a:grpSpLocks/>
          </p:cNvGrpSpPr>
          <p:nvPr/>
        </p:nvGrpSpPr>
        <p:grpSpPr>
          <a:xfrm rot="0">
            <a:off x="7557770" y="3950335"/>
            <a:ext cx="4344035" cy="1202055"/>
            <a:chOff x="7557770" y="3950335"/>
            <a:chExt cx="4344035" cy="1202055"/>
          </a:xfrm>
        </p:grpSpPr>
        <p:sp>
          <p:nvSpPr>
            <p:cNvPr id="19" name="Rect 0"/>
            <p:cNvSpPr txBox="1">
              <a:spLocks/>
            </p:cNvSpPr>
            <p:nvPr/>
          </p:nvSpPr>
          <p:spPr>
            <a:xfrm rot="0">
              <a:off x="7997190" y="3950335"/>
              <a:ext cx="3904615" cy="1202055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L. 링크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 클릭시</a:t>
              </a:r>
              <a:r>
                <a:rPr lang="ko-KR" sz="1200">
                  <a:latin typeface="맑은 고딕" charset="0"/>
                  <a:ea typeface="맑은 고딕" charset="0"/>
                </a:rPr>
                <a:t> 경고창이 </a:t>
              </a:r>
              <a:r>
                <a:rPr lang="ko-KR" sz="1200">
                  <a:latin typeface="맑은 고딕" charset="0"/>
                  <a:ea typeface="맑은 고딕" charset="0"/>
                </a:rPr>
                <a:t>나오고 확인을 누르면 해당 주문이 삭제(</a:t>
              </a:r>
              <a:r>
                <a:rPr lang="ko-KR" sz="1200">
                  <a:latin typeface="맑은 고딕" charset="0"/>
                  <a:ea typeface="맑은 고딕" charset="0"/>
                </a:rPr>
                <a:t>p</a:t>
              </a:r>
              <a:r>
                <a:rPr lang="ko-KR" sz="1200">
                  <a:latin typeface="맑은 고딕" charset="0"/>
                  <a:ea typeface="맑은 고딕" charset="0"/>
                </a:rPr>
                <a:t>ointshoporder/delete.do)</a:t>
              </a:r>
              <a:r>
                <a:rPr lang="ko-KR" sz="1200">
                  <a:latin typeface="맑은 고딕" charset="0"/>
                  <a:ea typeface="맑은 고딕" charset="0"/>
                </a:rPr>
                <a:t>삭제되고 </a:t>
              </a:r>
              <a:r>
                <a:rPr lang="ko-KR" sz="1200">
                  <a:latin typeface="맑은 고딕" charset="0"/>
                  <a:ea typeface="맑은 고딕" charset="0"/>
                </a:rPr>
                <a:t>포인트샵 주문 리스트로 이동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2. </a:t>
              </a:r>
              <a:r>
                <a:rPr lang="ko-KR" sz="1200">
                  <a:latin typeface="맑은 고딕" charset="0"/>
                  <a:ea typeface="맑은 고딕" charset="0"/>
                </a:rPr>
                <a:t>상품의 </a:t>
              </a:r>
              <a:r>
                <a:rPr lang="ko-KR" sz="1200">
                  <a:latin typeface="맑은 고딕" charset="0"/>
                  <a:ea typeface="맑은 고딕" charset="0"/>
                </a:rPr>
                <a:t>바코드 이미지</a:t>
              </a:r>
              <a:r>
                <a:rPr lang="ko-KR" sz="1200">
                  <a:latin typeface="맑은 고딕" charset="0"/>
                  <a:ea typeface="맑은 고딕" charset="0"/>
                </a:rPr>
                <a:t>나 </a:t>
              </a:r>
              <a:r>
                <a:rPr lang="ko-KR" sz="1200">
                  <a:latin typeface="맑은 고딕" charset="0"/>
                  <a:ea typeface="맑은 고딕" charset="0"/>
                </a:rPr>
                <a:t>주문 정보 아래</a:t>
              </a:r>
              <a:r>
                <a:rPr lang="ko-KR" sz="1200">
                  <a:latin typeface="맑은 고딕" charset="0"/>
                  <a:ea typeface="맑은 고딕" charset="0"/>
                </a:rPr>
                <a:t>쪽에 </a:t>
              </a:r>
              <a:r>
                <a:rPr lang="ko-KR" sz="1200">
                  <a:latin typeface="맑은 고딕" charset="0"/>
                  <a:ea typeface="맑은 고딕" charset="0"/>
                </a:rPr>
                <a:t>등장한다.(토글 형식)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>
              <a:spLocks/>
            </p:cNvSpPr>
            <p:nvPr/>
          </p:nvSpPr>
          <p:spPr>
            <a:xfrm rot="0">
              <a:off x="7557770" y="3994150"/>
              <a:ext cx="426085" cy="236220"/>
            </a:xfrm>
            <a:prstGeom prst="roundRect"/>
            <a:solidFill>
              <a:schemeClr val="accent4"/>
            </a:solidFill>
            <a:ln w="12700" cap="flat" cmpd="sng">
              <a:solidFill>
                <a:schemeClr val="accent4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1" name="Rect 0"/>
          <p:cNvSpPr>
            <a:spLocks/>
          </p:cNvSpPr>
          <p:nvPr/>
        </p:nvSpPr>
        <p:spPr>
          <a:xfrm rot="0">
            <a:off x="1953260" y="2250440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P2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>
            <a:spLocks/>
          </p:cNvSpPr>
          <p:nvPr/>
        </p:nvSpPr>
        <p:spPr>
          <a:xfrm rot="0">
            <a:off x="3206750" y="2626360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</a:t>
            </a:r>
            <a:r>
              <a:rPr lang="ko-KR" sz="1200">
                <a:latin typeface="맑은 고딕" charset="0"/>
                <a:ea typeface="맑은 고딕" charset="0"/>
              </a:rPr>
              <a:t>3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4" name="Rect 0"/>
          <p:cNvSpPr>
            <a:spLocks/>
          </p:cNvSpPr>
          <p:nvPr/>
        </p:nvSpPr>
        <p:spPr>
          <a:xfrm rot="0">
            <a:off x="1778000" y="1410970"/>
            <a:ext cx="478155" cy="236220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I1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>
            <a:spLocks/>
          </p:cNvSpPr>
          <p:nvPr/>
        </p:nvSpPr>
        <p:spPr>
          <a:xfrm rot="0">
            <a:off x="2388870" y="2822575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</a:t>
            </a:r>
            <a:r>
              <a:rPr lang="ko-KR" sz="1200">
                <a:latin typeface="맑은 고딕" charset="0"/>
                <a:ea typeface="맑은 고딕" charset="0"/>
              </a:rPr>
              <a:t>4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0" name="도형 2"/>
          <p:cNvSpPr>
            <a:spLocks/>
          </p:cNvSpPr>
          <p:nvPr/>
        </p:nvSpPr>
        <p:spPr>
          <a:xfrm rot="0">
            <a:off x="3020060" y="1501140"/>
            <a:ext cx="478155" cy="236220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I</a:t>
            </a:r>
            <a:r>
              <a:rPr lang="ko-KR" sz="1200">
                <a:latin typeface="맑은 고딕" charset="0"/>
                <a:ea typeface="맑은 고딕" charset="0"/>
              </a:rPr>
              <a:t>2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1" name="도형 3"/>
          <p:cNvSpPr>
            <a:spLocks/>
          </p:cNvSpPr>
          <p:nvPr/>
        </p:nvSpPr>
        <p:spPr>
          <a:xfrm rot="0">
            <a:off x="6579870" y="3763010"/>
            <a:ext cx="478155" cy="236220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L</a:t>
            </a:r>
            <a:r>
              <a:rPr lang="ko-KR" sz="1200">
                <a:latin typeface="맑은 고딕" charset="0"/>
                <a:ea typeface="맑은 고딕" charset="0"/>
              </a:rPr>
              <a:t>2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2" name="도형 4"/>
          <p:cNvSpPr>
            <a:spLocks/>
          </p:cNvSpPr>
          <p:nvPr/>
        </p:nvSpPr>
        <p:spPr>
          <a:xfrm rot="0">
            <a:off x="2324735" y="3116580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</a:t>
            </a:r>
            <a:r>
              <a:rPr lang="ko-KR" sz="1200">
                <a:latin typeface="맑은 고딕" charset="0"/>
                <a:ea typeface="맑은 고딕" charset="0"/>
              </a:rPr>
              <a:t>5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3" name="도형 5"/>
          <p:cNvSpPr>
            <a:spLocks/>
          </p:cNvSpPr>
          <p:nvPr/>
        </p:nvSpPr>
        <p:spPr>
          <a:xfrm rot="0">
            <a:off x="3636010" y="2284730"/>
            <a:ext cx="478155" cy="236220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I</a:t>
            </a:r>
            <a:r>
              <a:rPr lang="ko-KR" sz="1200">
                <a:latin typeface="맑은 고딕" charset="0"/>
                <a:ea typeface="맑은 고딕" charset="0"/>
              </a:rPr>
              <a:t>3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4" name="도형 6"/>
          <p:cNvSpPr>
            <a:spLocks/>
          </p:cNvSpPr>
          <p:nvPr/>
        </p:nvSpPr>
        <p:spPr>
          <a:xfrm rot="0">
            <a:off x="4682490" y="4340225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</a:t>
            </a:r>
            <a:r>
              <a:rPr lang="ko-KR" sz="1200">
                <a:latin typeface="맑은 고딕" charset="0"/>
                <a:ea typeface="맑은 고딕" charset="0"/>
              </a:rPr>
              <a:t>6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7" descr="C:/Users/park/AppData/Roaming/PolarisOffice/ETemp/36804_15936256/fImage1531482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8435" y="1370330"/>
            <a:ext cx="7244080" cy="4201795"/>
          </a:xfrm>
          <a:prstGeom prst="rect"/>
          <a:noFill/>
        </p:spPr>
      </p:pic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220980" y="94615"/>
            <a:ext cx="10516870" cy="50609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포인트샵 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주문 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리스트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 </a:t>
            </a:r>
            <a:endParaRPr lang="ko-KR" altLang="en-US" sz="18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801370" y="3552825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5854700" y="4399280"/>
            <a:ext cx="478155" cy="236220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L1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grpSp>
        <p:nvGrpSpPr>
          <p:cNvPr id="14" name="Group 5"/>
          <p:cNvGrpSpPr>
            <a:grpSpLocks/>
          </p:cNvGrpSpPr>
          <p:nvPr/>
        </p:nvGrpSpPr>
        <p:grpSpPr>
          <a:xfrm rot="0">
            <a:off x="7556500" y="281940"/>
            <a:ext cx="4344035" cy="647700"/>
            <a:chOff x="7556500" y="281940"/>
            <a:chExt cx="4344035" cy="647700"/>
          </a:xfrm>
        </p:grpSpPr>
        <p:sp>
          <p:nvSpPr>
            <p:cNvPr id="12" name="Rect 0"/>
            <p:cNvSpPr txBox="1">
              <a:spLocks/>
            </p:cNvSpPr>
            <p:nvPr/>
          </p:nvSpPr>
          <p:spPr>
            <a:xfrm rot="0">
              <a:off x="7995920" y="281940"/>
              <a:ext cx="3904615" cy="647700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I.</a:t>
              </a:r>
              <a:r>
                <a:rPr sz="1200">
                  <a:latin typeface="맑은 고딕" charset="0"/>
                  <a:ea typeface="맑은 고딕" charset="0"/>
                </a:rPr>
                <a:t>입력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 </a:t>
              </a:r>
              <a:r>
                <a:rPr lang="ko-KR" sz="1200">
                  <a:latin typeface="맑은 고딕" charset="0"/>
                  <a:ea typeface="맑은 고딕" charset="0"/>
                </a:rPr>
                <a:t>검색의 </a:t>
              </a:r>
              <a:r>
                <a:rPr lang="ko-KR" sz="1200">
                  <a:latin typeface="맑은 고딕" charset="0"/>
                  <a:ea typeface="맑은 고딕" charset="0"/>
                </a:rPr>
                <a:t>키를 선택하여 검색 </a:t>
              </a:r>
              <a:r>
                <a:rPr lang="ko-KR" sz="1200">
                  <a:latin typeface="맑은 고딕" charset="0"/>
                  <a:ea typeface="맑은 고딕" charset="0"/>
                </a:rPr>
                <a:t>가능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2. 페이지당 데이터를 선택하여</a:t>
              </a:r>
              <a:r>
                <a:rPr lang="ko-KR" sz="1200">
                  <a:latin typeface="맑은 고딕" charset="0"/>
                  <a:ea typeface="맑은 고딕" charset="0"/>
                </a:rPr>
                <a:t> </a:t>
              </a:r>
              <a:r>
                <a:rPr lang="ko-KR" sz="1200">
                  <a:latin typeface="맑은 고딕" charset="0"/>
                  <a:ea typeface="맑은 고딕" charset="0"/>
                </a:rPr>
                <a:t>바꿀수 있다.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Rect 0"/>
            <p:cNvSpPr>
              <a:spLocks/>
            </p:cNvSpPr>
            <p:nvPr/>
          </p:nvSpPr>
          <p:spPr>
            <a:xfrm rot="0">
              <a:off x="7556500" y="325755"/>
              <a:ext cx="426085" cy="236220"/>
            </a:xfrm>
            <a:prstGeom prst="roundRect"/>
            <a:solidFill>
              <a:schemeClr val="accent2"/>
            </a:solidFill>
            <a:ln w="12700" cap="flat" cmpd="sng">
              <a:solidFill>
                <a:schemeClr val="accent2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5" name="Group 5"/>
          <p:cNvGrpSpPr>
            <a:grpSpLocks/>
          </p:cNvGrpSpPr>
          <p:nvPr/>
        </p:nvGrpSpPr>
        <p:grpSpPr>
          <a:xfrm rot="0">
            <a:off x="7562215" y="2128520"/>
            <a:ext cx="4357370" cy="2125980"/>
            <a:chOff x="7562215" y="2128520"/>
            <a:chExt cx="4357370" cy="2125980"/>
          </a:xfrm>
        </p:grpSpPr>
        <p:sp>
          <p:nvSpPr>
            <p:cNvPr id="16" name="Rect 0"/>
            <p:cNvSpPr txBox="1">
              <a:spLocks/>
            </p:cNvSpPr>
            <p:nvPr/>
          </p:nvSpPr>
          <p:spPr>
            <a:xfrm rot="0">
              <a:off x="8002270" y="2128520"/>
              <a:ext cx="3917315" cy="2125980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P.출력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 </a:t>
              </a:r>
              <a:r>
                <a:rPr lang="ko-KR" sz="1200">
                  <a:latin typeface="맑은 고딕" charset="0"/>
                  <a:ea typeface="맑은 고딕" charset="0"/>
                </a:rPr>
                <a:t>상품 </a:t>
              </a:r>
              <a:r>
                <a:rPr lang="ko-KR" sz="1200">
                  <a:latin typeface="맑은 고딕" charset="0"/>
                  <a:ea typeface="맑은 고딕" charset="0"/>
                </a:rPr>
                <a:t>번호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2.</a:t>
              </a:r>
              <a:r>
                <a:rPr lang="ko-KR" sz="1200">
                  <a:latin typeface="맑은 고딕" charset="0"/>
                  <a:ea typeface="맑은 고딕" charset="0"/>
                </a:rPr>
                <a:t> 상품 </a:t>
              </a:r>
              <a:r>
                <a:rPr lang="ko-KR" sz="1200">
                  <a:latin typeface="맑은 고딕" charset="0"/>
                  <a:ea typeface="맑은 고딕" charset="0"/>
                </a:rPr>
                <a:t>고유 코드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3. </a:t>
              </a:r>
              <a:r>
                <a:rPr lang="ko-KR" sz="1200">
                  <a:latin typeface="맑은 고딕" charset="0"/>
                  <a:ea typeface="맑은 고딕" charset="0"/>
                </a:rPr>
                <a:t>카테고리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4.</a:t>
              </a:r>
              <a:r>
                <a:rPr lang="ko-KR" sz="1200">
                  <a:latin typeface="맑은 고딕" charset="0"/>
                  <a:ea typeface="맑은 고딕" charset="0"/>
                </a:rPr>
                <a:t> 상품 </a:t>
              </a:r>
              <a:r>
                <a:rPr lang="ko-KR" sz="1200">
                  <a:latin typeface="맑은 고딕" charset="0"/>
                  <a:ea typeface="맑은 고딕" charset="0"/>
                </a:rPr>
                <a:t>이름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5. </a:t>
              </a:r>
              <a:r>
                <a:rPr lang="ko-KR" sz="1200">
                  <a:latin typeface="맑은 고딕" charset="0"/>
                  <a:ea typeface="맑은 고딕" charset="0"/>
                </a:rPr>
                <a:t>결제일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6. </a:t>
              </a:r>
              <a:r>
                <a:rPr lang="ko-KR" sz="1200">
                  <a:latin typeface="맑은 고딕" charset="0"/>
                  <a:ea typeface="맑은 고딕" charset="0"/>
                </a:rPr>
                <a:t>주문 </a:t>
              </a:r>
              <a:r>
                <a:rPr lang="ko-KR" sz="1200">
                  <a:latin typeface="맑은 고딕" charset="0"/>
                  <a:ea typeface="맑은 고딕" charset="0"/>
                </a:rPr>
                <a:t>금액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7</a:t>
              </a:r>
              <a:r>
                <a:rPr lang="ko-KR" sz="1200">
                  <a:latin typeface="맑은 고딕" charset="0"/>
                  <a:ea typeface="맑은 고딕" charset="0"/>
                </a:rPr>
                <a:t>. 구매자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8</a:t>
              </a:r>
              <a:r>
                <a:rPr lang="ko-KR" sz="1200">
                  <a:latin typeface="맑은 고딕" charset="0"/>
                  <a:ea typeface="맑은 고딕" charset="0"/>
                </a:rPr>
                <a:t>. 상품 </a:t>
              </a:r>
              <a:r>
                <a:rPr lang="ko-KR" sz="1200">
                  <a:latin typeface="맑은 고딕" charset="0"/>
                  <a:ea typeface="맑은 고딕" charset="0"/>
                </a:rPr>
                <a:t>상태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7562215" y="2172335"/>
              <a:ext cx="427355" cy="236220"/>
            </a:xfrm>
            <a:prstGeom prst="roundRect"/>
            <a:solidFill>
              <a:schemeClr val="accent1"/>
            </a:solidFill>
            <a:ln w="1270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8" name="Group 5"/>
          <p:cNvGrpSpPr>
            <a:grpSpLocks/>
          </p:cNvGrpSpPr>
          <p:nvPr/>
        </p:nvGrpSpPr>
        <p:grpSpPr>
          <a:xfrm rot="0">
            <a:off x="7557770" y="3945890"/>
            <a:ext cx="4344035" cy="1386840"/>
            <a:chOff x="7557770" y="3945890"/>
            <a:chExt cx="4344035" cy="1386840"/>
          </a:xfrm>
        </p:grpSpPr>
        <p:sp>
          <p:nvSpPr>
            <p:cNvPr id="19" name="Rect 0"/>
            <p:cNvSpPr txBox="1">
              <a:spLocks/>
            </p:cNvSpPr>
            <p:nvPr/>
          </p:nvSpPr>
          <p:spPr>
            <a:xfrm rot="0">
              <a:off x="7997190" y="3945890"/>
              <a:ext cx="3904615" cy="1386840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L. 링</a:t>
              </a:r>
              <a:r>
                <a:rPr lang="ko-KR" sz="1200">
                  <a:latin typeface="맑은 고딕" charset="0"/>
                  <a:ea typeface="맑은 고딕" charset="0"/>
                </a:rPr>
                <a:t>크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 </a:t>
              </a:r>
              <a:r>
                <a:rPr lang="ko-KR" sz="1200">
                  <a:latin typeface="맑은 고딕" charset="0"/>
                  <a:ea typeface="맑은 고딕" charset="0"/>
                </a:rPr>
                <a:t>클릭시 </a:t>
              </a:r>
              <a:r>
                <a:rPr lang="ko-KR" sz="1200">
                  <a:latin typeface="맑은 고딕" charset="0"/>
                  <a:ea typeface="맑은 고딕" charset="0"/>
                </a:rPr>
                <a:t>해당 상품</a:t>
              </a:r>
              <a:r>
                <a:rPr lang="ko-KR" sz="1200">
                  <a:latin typeface="맑은 고딕" charset="0"/>
                  <a:ea typeface="맑은 고딕" charset="0"/>
                </a:rPr>
                <a:t>을</a:t>
              </a:r>
              <a:r>
                <a:rPr lang="ko-KR" sz="1200">
                  <a:latin typeface="맑은 고딕" charset="0"/>
                  <a:ea typeface="맑은 고딕" charset="0"/>
                </a:rPr>
                <a:t> 환불</a:t>
              </a:r>
              <a:r>
                <a:rPr lang="ko-KR" sz="1200">
                  <a:latin typeface="맑은 고딕" charset="0"/>
                  <a:ea typeface="맑은 고딕" charset="0"/>
                </a:rPr>
                <a:t>하고(p</a:t>
              </a:r>
              <a:r>
                <a:rPr lang="ko-KR" sz="1200">
                  <a:latin typeface="맑은 고딕" charset="0"/>
                  <a:ea typeface="맑은 고딕" charset="0"/>
                </a:rPr>
                <a:t>ointshoporder/refund.do)</a:t>
              </a:r>
              <a:r>
                <a:rPr lang="ko-KR" sz="1200">
                  <a:latin typeface="맑은 고딕" charset="0"/>
                  <a:ea typeface="맑은 고딕" charset="0"/>
                </a:rPr>
                <a:t> 포인트샵 </a:t>
              </a:r>
              <a:r>
                <a:rPr lang="ko-KR" sz="1200">
                  <a:latin typeface="맑은 고딕" charset="0"/>
                  <a:ea typeface="맑은 고딕" charset="0"/>
                </a:rPr>
                <a:t>주문 </a:t>
              </a:r>
              <a:r>
                <a:rPr lang="ko-KR" sz="1200">
                  <a:latin typeface="맑은 고딕" charset="0"/>
                  <a:ea typeface="맑은 고딕" charset="0"/>
                </a:rPr>
                <a:t>관리 페이지로 </a:t>
              </a:r>
              <a:r>
                <a:rPr lang="ko-KR" sz="1200">
                  <a:latin typeface="맑은 고딕" charset="0"/>
                  <a:ea typeface="맑은 고딕" charset="0"/>
                </a:rPr>
                <a:t>돌아온다.    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>
              <a:spLocks/>
            </p:cNvSpPr>
            <p:nvPr/>
          </p:nvSpPr>
          <p:spPr>
            <a:xfrm rot="0">
              <a:off x="7557770" y="4208780"/>
              <a:ext cx="426085" cy="497205"/>
            </a:xfrm>
            <a:prstGeom prst="roundRect"/>
            <a:solidFill>
              <a:schemeClr val="accent4"/>
            </a:solidFill>
            <a:ln w="12700" cap="flat" cmpd="sng">
              <a:solidFill>
                <a:schemeClr val="accent4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1" name="Rect 0"/>
          <p:cNvSpPr>
            <a:spLocks/>
          </p:cNvSpPr>
          <p:nvPr/>
        </p:nvSpPr>
        <p:spPr>
          <a:xfrm rot="0">
            <a:off x="1602105" y="3556635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P2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>
            <a:spLocks/>
          </p:cNvSpPr>
          <p:nvPr/>
        </p:nvSpPr>
        <p:spPr>
          <a:xfrm rot="0">
            <a:off x="2395220" y="3650615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</a:t>
            </a:r>
            <a:r>
              <a:rPr lang="ko-KR" sz="1200">
                <a:latin typeface="맑은 고딕" charset="0"/>
                <a:ea typeface="맑은 고딕" charset="0"/>
              </a:rPr>
              <a:t>3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4" name="Rect 0"/>
          <p:cNvSpPr>
            <a:spLocks/>
          </p:cNvSpPr>
          <p:nvPr/>
        </p:nvSpPr>
        <p:spPr>
          <a:xfrm rot="0">
            <a:off x="887095" y="1781810"/>
            <a:ext cx="478155" cy="236220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I1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>
            <a:spLocks/>
          </p:cNvSpPr>
          <p:nvPr/>
        </p:nvSpPr>
        <p:spPr>
          <a:xfrm rot="0">
            <a:off x="3210560" y="3644265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</a:t>
            </a:r>
            <a:r>
              <a:rPr lang="ko-KR" sz="1200">
                <a:latin typeface="맑은 고딕" charset="0"/>
                <a:ea typeface="맑은 고딕" charset="0"/>
              </a:rPr>
              <a:t>4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2" name="Rect 0"/>
          <p:cNvSpPr>
            <a:spLocks/>
          </p:cNvSpPr>
          <p:nvPr/>
        </p:nvSpPr>
        <p:spPr>
          <a:xfrm rot="0">
            <a:off x="3957320" y="3670935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</a:t>
            </a:r>
            <a:r>
              <a:rPr lang="ko-KR" sz="1200">
                <a:latin typeface="맑은 고딕" charset="0"/>
                <a:ea typeface="맑은 고딕" charset="0"/>
              </a:rPr>
              <a:t>5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4" name="Rect 0"/>
          <p:cNvSpPr>
            <a:spLocks/>
          </p:cNvSpPr>
          <p:nvPr/>
        </p:nvSpPr>
        <p:spPr>
          <a:xfrm rot="0">
            <a:off x="4707255" y="3672205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</a:t>
            </a:r>
            <a:r>
              <a:rPr lang="ko-KR" sz="1200">
                <a:latin typeface="맑은 고딕" charset="0"/>
                <a:ea typeface="맑은 고딕" charset="0"/>
              </a:rPr>
              <a:t>6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6" name="도형 8"/>
          <p:cNvSpPr>
            <a:spLocks/>
          </p:cNvSpPr>
          <p:nvPr/>
        </p:nvSpPr>
        <p:spPr>
          <a:xfrm rot="0">
            <a:off x="5476875" y="3694430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</a:t>
            </a:r>
            <a:r>
              <a:rPr lang="ko-KR" sz="1200">
                <a:latin typeface="맑은 고딕" charset="0"/>
                <a:ea typeface="맑은 고딕" charset="0"/>
              </a:rPr>
              <a:t>6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7" name="도형 9"/>
          <p:cNvSpPr>
            <a:spLocks/>
          </p:cNvSpPr>
          <p:nvPr/>
        </p:nvSpPr>
        <p:spPr>
          <a:xfrm rot="0">
            <a:off x="6271260" y="3672205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</a:t>
            </a:r>
            <a:r>
              <a:rPr lang="ko-KR" sz="1200">
                <a:latin typeface="맑은 고딕" charset="0"/>
                <a:ea typeface="맑은 고딕" charset="0"/>
              </a:rPr>
              <a:t>6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8" name="도형 10"/>
          <p:cNvSpPr>
            <a:spLocks/>
          </p:cNvSpPr>
          <p:nvPr/>
        </p:nvSpPr>
        <p:spPr>
          <a:xfrm rot="0">
            <a:off x="6030595" y="2486660"/>
            <a:ext cx="478155" cy="236220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I</a:t>
            </a:r>
            <a:r>
              <a:rPr lang="ko-KR" sz="1200">
                <a:latin typeface="맑은 고딕" charset="0"/>
                <a:ea typeface="맑은 고딕" charset="0"/>
              </a:rPr>
              <a:t>2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10" descr="C:/Users/park/AppData/Roaming/PolarisOffice/ETemp/19468_11546120/fImage14957338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8570" y="1510665"/>
            <a:ext cx="5353685" cy="4086860"/>
          </a:xfrm>
          <a:prstGeom prst="rect"/>
          <a:noFill/>
        </p:spPr>
      </p:pic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220980" y="94615"/>
            <a:ext cx="10516870" cy="50609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장바구니 등록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 </a:t>
            </a:r>
            <a:endParaRPr lang="ko-KR" altLang="en-US" sz="18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2729865" y="1510665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2059305" y="1478280"/>
            <a:ext cx="478155" cy="236220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I1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2389505" y="5506085"/>
            <a:ext cx="478155" cy="236220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L1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244465" y="5480050"/>
            <a:ext cx="478155" cy="236220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L</a:t>
            </a:r>
            <a:r>
              <a:rPr lang="ko-KR" sz="1200">
                <a:latin typeface="맑은 고딕" charset="0"/>
                <a:ea typeface="맑은 고딕" charset="0"/>
              </a:rPr>
              <a:t>2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grpSp>
        <p:nvGrpSpPr>
          <p:cNvPr id="14" name="Group 5"/>
          <p:cNvGrpSpPr>
            <a:grpSpLocks/>
          </p:cNvGrpSpPr>
          <p:nvPr/>
        </p:nvGrpSpPr>
        <p:grpSpPr>
          <a:xfrm rot="0">
            <a:off x="7556500" y="281940"/>
            <a:ext cx="4344035" cy="647700"/>
            <a:chOff x="7556500" y="281940"/>
            <a:chExt cx="4344035" cy="647700"/>
          </a:xfrm>
        </p:grpSpPr>
        <p:sp>
          <p:nvSpPr>
            <p:cNvPr id="12" name="Rect 0"/>
            <p:cNvSpPr txBox="1">
              <a:spLocks/>
            </p:cNvSpPr>
            <p:nvPr/>
          </p:nvSpPr>
          <p:spPr>
            <a:xfrm rot="0">
              <a:off x="7995920" y="281940"/>
              <a:ext cx="3904615" cy="647700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I.</a:t>
              </a:r>
              <a:r>
                <a:rPr sz="1200">
                  <a:latin typeface="맑은 고딕" charset="0"/>
                  <a:ea typeface="맑은 고딕" charset="0"/>
                </a:rPr>
                <a:t>입력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</a:t>
              </a:r>
              <a:r>
                <a:rPr lang="ko-KR" sz="1200">
                  <a:latin typeface="맑은 고딕" charset="0"/>
                  <a:ea typeface="맑은 고딕" charset="0"/>
                </a:rPr>
                <a:t> 상품 </a:t>
              </a:r>
              <a:r>
                <a:rPr lang="ko-KR" sz="1200">
                  <a:latin typeface="맑은 고딕" charset="0"/>
                  <a:ea typeface="맑은 고딕" charset="0"/>
                </a:rPr>
                <a:t>옵션 선택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2. </a:t>
              </a:r>
              <a:r>
                <a:rPr lang="ko-KR" sz="1200">
                  <a:latin typeface="맑은 고딕" charset="0"/>
                  <a:ea typeface="맑은 고딕" charset="0"/>
                </a:rPr>
                <a:t>상품 </a:t>
              </a:r>
              <a:r>
                <a:rPr lang="ko-KR" sz="1200">
                  <a:latin typeface="맑은 고딕" charset="0"/>
                  <a:ea typeface="맑은 고딕" charset="0"/>
                </a:rPr>
                <a:t>옵션의 수량 입력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Rect 0"/>
            <p:cNvSpPr>
              <a:spLocks/>
            </p:cNvSpPr>
            <p:nvPr/>
          </p:nvSpPr>
          <p:spPr>
            <a:xfrm rot="0">
              <a:off x="7556500" y="325755"/>
              <a:ext cx="426085" cy="236220"/>
            </a:xfrm>
            <a:prstGeom prst="roundRect"/>
            <a:solidFill>
              <a:schemeClr val="accent2"/>
            </a:solidFill>
            <a:ln w="12700" cap="flat" cmpd="sng">
              <a:solidFill>
                <a:schemeClr val="accent2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5" name="Group 5"/>
          <p:cNvGrpSpPr>
            <a:grpSpLocks/>
          </p:cNvGrpSpPr>
          <p:nvPr/>
        </p:nvGrpSpPr>
        <p:grpSpPr>
          <a:xfrm rot="0">
            <a:off x="7534910" y="1296035"/>
            <a:ext cx="4357370" cy="1386840"/>
            <a:chOff x="7534910" y="1296035"/>
            <a:chExt cx="4357370" cy="1386840"/>
          </a:xfrm>
        </p:grpSpPr>
        <p:sp>
          <p:nvSpPr>
            <p:cNvPr id="16" name="Rect 0"/>
            <p:cNvSpPr txBox="1">
              <a:spLocks/>
            </p:cNvSpPr>
            <p:nvPr/>
          </p:nvSpPr>
          <p:spPr>
            <a:xfrm rot="0">
              <a:off x="7974965" y="1296035"/>
              <a:ext cx="3917315" cy="1386840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P.출력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 </a:t>
              </a:r>
              <a:r>
                <a:rPr lang="ko-KR" sz="1200">
                  <a:latin typeface="맑은 고딕" charset="0"/>
                  <a:ea typeface="맑은 고딕" charset="0"/>
                </a:rPr>
                <a:t>상품 </a:t>
              </a:r>
              <a:r>
                <a:rPr lang="ko-KR" sz="1200">
                  <a:latin typeface="맑은 고딕" charset="0"/>
                  <a:ea typeface="맑은 고딕" charset="0"/>
                </a:rPr>
                <a:t>옵션 이름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2. </a:t>
              </a:r>
              <a:r>
                <a:rPr lang="ko-KR" sz="1200">
                  <a:latin typeface="맑은 고딕" charset="0"/>
                  <a:ea typeface="맑은 고딕" charset="0"/>
                </a:rPr>
                <a:t>옵션 </a:t>
              </a:r>
              <a:r>
                <a:rPr lang="ko-KR" sz="1200">
                  <a:latin typeface="맑은 고딕" charset="0"/>
                  <a:ea typeface="맑은 고딕" charset="0"/>
                </a:rPr>
                <a:t>이름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3. </a:t>
              </a:r>
              <a:r>
                <a:rPr lang="ko-KR" sz="1200">
                  <a:latin typeface="맑은 고딕" charset="0"/>
                  <a:ea typeface="맑은 고딕" charset="0"/>
                </a:rPr>
                <a:t>옵션 </a:t>
              </a:r>
              <a:r>
                <a:rPr lang="ko-KR" sz="1200">
                  <a:latin typeface="맑은 고딕" charset="0"/>
                  <a:ea typeface="맑은 고딕" charset="0"/>
                </a:rPr>
                <a:t>가격*수량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4. </a:t>
              </a:r>
              <a:r>
                <a:rPr lang="ko-KR" sz="1200">
                  <a:latin typeface="맑은 고딕" charset="0"/>
                  <a:ea typeface="맑은 고딕" charset="0"/>
                </a:rPr>
                <a:t>총 </a:t>
              </a:r>
              <a:r>
                <a:rPr lang="ko-KR" sz="1200">
                  <a:latin typeface="맑은 고딕" charset="0"/>
                  <a:ea typeface="맑은 고딕" charset="0"/>
                </a:rPr>
                <a:t>옵션</a:t>
              </a:r>
              <a:r>
                <a:rPr lang="ko-KR" sz="1200">
                  <a:latin typeface="맑은 고딕" charset="0"/>
                  <a:ea typeface="맑은 고딕" charset="0"/>
                </a:rPr>
                <a:t> </a:t>
              </a:r>
              <a:r>
                <a:rPr lang="ko-KR" sz="1200">
                  <a:latin typeface="맑은 고딕" charset="0"/>
                  <a:ea typeface="맑은 고딕" charset="0"/>
                </a:rPr>
                <a:t>수</a:t>
              </a:r>
              <a:r>
                <a:rPr lang="ko-KR" sz="1200">
                  <a:latin typeface="맑은 고딕" charset="0"/>
                  <a:ea typeface="맑은 고딕" charset="0"/>
                </a:rPr>
                <a:t>*</a:t>
              </a:r>
              <a:r>
                <a:rPr lang="ko-KR" sz="1200">
                  <a:latin typeface="맑은 고딕" charset="0"/>
                  <a:ea typeface="맑은 고딕" charset="0"/>
                </a:rPr>
                <a:t> 수량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5. </a:t>
              </a:r>
              <a:r>
                <a:rPr lang="ko-KR" sz="1200">
                  <a:latin typeface="맑은 고딕" charset="0"/>
                  <a:ea typeface="맑은 고딕" charset="0"/>
                </a:rPr>
                <a:t>총 </a:t>
              </a:r>
              <a:r>
                <a:rPr lang="ko-KR" sz="1200">
                  <a:latin typeface="맑은 고딕" charset="0"/>
                  <a:ea typeface="맑은 고딕" charset="0"/>
                </a:rPr>
                <a:t>옵션 가격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7534910" y="1339850"/>
              <a:ext cx="427355" cy="236220"/>
            </a:xfrm>
            <a:prstGeom prst="roundRect"/>
            <a:solidFill>
              <a:schemeClr val="accent1"/>
            </a:solidFill>
            <a:ln w="1270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8" name="Group 5"/>
          <p:cNvGrpSpPr>
            <a:grpSpLocks/>
          </p:cNvGrpSpPr>
          <p:nvPr/>
        </p:nvGrpSpPr>
        <p:grpSpPr>
          <a:xfrm rot="0">
            <a:off x="7557770" y="3950335"/>
            <a:ext cx="4344035" cy="1202055"/>
            <a:chOff x="7557770" y="3950335"/>
            <a:chExt cx="4344035" cy="1202055"/>
          </a:xfrm>
        </p:grpSpPr>
        <p:sp>
          <p:nvSpPr>
            <p:cNvPr id="19" name="Rect 0"/>
            <p:cNvSpPr txBox="1">
              <a:spLocks/>
            </p:cNvSpPr>
            <p:nvPr/>
          </p:nvSpPr>
          <p:spPr>
            <a:xfrm rot="0">
              <a:off x="7997190" y="3950335"/>
              <a:ext cx="3904615" cy="1202055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L. 링크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 클릭시 </a:t>
              </a:r>
              <a:r>
                <a:rPr lang="ko-KR" sz="1200">
                  <a:latin typeface="맑은 고딕" charset="0"/>
                  <a:ea typeface="맑은 고딕" charset="0"/>
                </a:rPr>
                <a:t>주문 </a:t>
              </a:r>
              <a:r>
                <a:rPr lang="ko-KR" sz="1200">
                  <a:latin typeface="맑은 고딕" charset="0"/>
                  <a:ea typeface="맑은 고딕" charset="0"/>
                </a:rPr>
                <a:t>등록</a:t>
              </a:r>
              <a:r>
                <a:rPr lang="ko-KR" sz="1200">
                  <a:latin typeface="맑은 고딕" charset="0"/>
                  <a:ea typeface="맑은 고딕" charset="0"/>
                </a:rPr>
                <a:t>폼(/or</a:t>
              </a:r>
              <a:r>
                <a:rPr lang="ko-KR" sz="1200">
                  <a:latin typeface="맑은 고딕" charset="0"/>
                  <a:ea typeface="맑은 고딕" charset="0"/>
                </a:rPr>
                <a:t>der/writeForm.do)</a:t>
              </a:r>
              <a:r>
                <a:rPr lang="ko-KR" sz="1200">
                  <a:latin typeface="맑은 고딕" charset="0"/>
                  <a:ea typeface="맑은 고딕" charset="0"/>
                </a:rPr>
                <a:t>으로 </a:t>
              </a:r>
              <a:r>
                <a:rPr lang="ko-KR" sz="1200">
                  <a:latin typeface="맑은 고딕" charset="0"/>
                  <a:ea typeface="맑은 고딕" charset="0"/>
                </a:rPr>
                <a:t>이동한다.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2. </a:t>
              </a:r>
              <a:r>
                <a:rPr lang="ko-KR" sz="1200">
                  <a:latin typeface="맑은 고딕" charset="0"/>
                  <a:ea typeface="맑은 고딕" charset="0"/>
                </a:rPr>
                <a:t>클릭시 장바구니 </a:t>
              </a:r>
              <a:r>
                <a:rPr lang="ko-KR" sz="1200">
                  <a:latin typeface="맑은 고딕" charset="0"/>
                  <a:ea typeface="맑은 고딕" charset="0"/>
                </a:rPr>
                <a:t>등록(</a:t>
              </a:r>
              <a:r>
                <a:rPr lang="ko-KR" sz="1200">
                  <a:latin typeface="맑은 고딕" charset="0"/>
                  <a:ea typeface="맑은 고딕" charset="0"/>
                </a:rPr>
                <a:t>/b</a:t>
              </a:r>
              <a:r>
                <a:rPr lang="ko-KR" sz="1200">
                  <a:latin typeface="맑은 고딕" charset="0"/>
                  <a:ea typeface="맑은 고딕" charset="0"/>
                </a:rPr>
                <a:t>a</a:t>
              </a:r>
              <a:r>
                <a:rPr lang="ko-KR" sz="1200">
                  <a:latin typeface="맑은 고딕" charset="0"/>
                  <a:ea typeface="맑은 고딕" charset="0"/>
                </a:rPr>
                <a:t>s</a:t>
              </a:r>
              <a:r>
                <a:rPr lang="ko-KR" sz="1200">
                  <a:latin typeface="맑은 고딕" charset="0"/>
                  <a:ea typeface="맑은 고딕" charset="0"/>
                </a:rPr>
                <a:t>ket/write.do)</a:t>
              </a:r>
              <a:r>
                <a:rPr lang="ko-KR" sz="1200">
                  <a:latin typeface="맑은 고딕" charset="0"/>
                  <a:ea typeface="맑은 고딕" charset="0"/>
                </a:rPr>
                <a:t>로 </a:t>
              </a:r>
              <a:r>
                <a:rPr lang="ko-KR" sz="1200">
                  <a:latin typeface="맑은 고딕" charset="0"/>
                  <a:ea typeface="맑은 고딕" charset="0"/>
                </a:rPr>
                <a:t>이동후 장바구니 리스트로 이동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>
              <a:spLocks/>
            </p:cNvSpPr>
            <p:nvPr/>
          </p:nvSpPr>
          <p:spPr>
            <a:xfrm rot="0">
              <a:off x="7557770" y="3994150"/>
              <a:ext cx="426085" cy="236220"/>
            </a:xfrm>
            <a:prstGeom prst="roundRect"/>
            <a:solidFill>
              <a:schemeClr val="accent4"/>
            </a:solidFill>
            <a:ln w="12700" cap="flat" cmpd="sng">
              <a:solidFill>
                <a:schemeClr val="accent4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0" name="도형 11"/>
          <p:cNvSpPr>
            <a:spLocks/>
          </p:cNvSpPr>
          <p:nvPr/>
        </p:nvSpPr>
        <p:spPr>
          <a:xfrm rot="0">
            <a:off x="2299970" y="3825240"/>
            <a:ext cx="478155" cy="236220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I</a:t>
            </a:r>
            <a:r>
              <a:rPr lang="ko-KR" sz="1200">
                <a:latin typeface="맑은 고딕" charset="0"/>
                <a:ea typeface="맑은 고딕" charset="0"/>
              </a:rPr>
              <a:t>2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1" name="도형 12"/>
          <p:cNvSpPr>
            <a:spLocks/>
          </p:cNvSpPr>
          <p:nvPr/>
        </p:nvSpPr>
        <p:spPr>
          <a:xfrm rot="0">
            <a:off x="3068320" y="2959735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</a:t>
            </a:r>
            <a:r>
              <a:rPr lang="ko-KR" sz="1200">
                <a:latin typeface="맑은 고딕" charset="0"/>
                <a:ea typeface="맑은 고딕" charset="0"/>
              </a:rPr>
              <a:t>2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2" name="도형 13"/>
          <p:cNvSpPr>
            <a:spLocks/>
          </p:cNvSpPr>
          <p:nvPr/>
        </p:nvSpPr>
        <p:spPr>
          <a:xfrm rot="0">
            <a:off x="5550535" y="3716020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</a:t>
            </a:r>
            <a:r>
              <a:rPr lang="ko-KR" sz="1200">
                <a:latin typeface="맑은 고딕" charset="0"/>
                <a:ea typeface="맑은 고딕" charset="0"/>
              </a:rPr>
              <a:t>3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3" name="도형 14"/>
          <p:cNvSpPr>
            <a:spLocks/>
          </p:cNvSpPr>
          <p:nvPr/>
        </p:nvSpPr>
        <p:spPr>
          <a:xfrm rot="0">
            <a:off x="4587240" y="4733290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</a:t>
            </a:r>
            <a:r>
              <a:rPr lang="ko-KR" sz="1200">
                <a:latin typeface="맑은 고딕" charset="0"/>
                <a:ea typeface="맑은 고딕" charset="0"/>
              </a:rPr>
              <a:t>4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15" descr="C:/Users/park/AppData/Roaming/PolarisOffice/ETemp/19468_11546120/fImage103799371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3670" y="636270"/>
            <a:ext cx="7260590" cy="5759450"/>
          </a:xfrm>
          <a:prstGeom prst="rect"/>
          <a:noFill/>
        </p:spPr>
      </p:pic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220980" y="94615"/>
            <a:ext cx="10516870" cy="50609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장바구니 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리스트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 </a:t>
            </a:r>
            <a:endParaRPr lang="ko-KR" altLang="en-US" sz="18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2800350" y="2027555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888740" y="2670810"/>
            <a:ext cx="478155" cy="236220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I1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3084195" y="5365750"/>
            <a:ext cx="478155" cy="236220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L</a:t>
            </a:r>
            <a:r>
              <a:rPr lang="ko-KR" sz="1200">
                <a:latin typeface="맑은 고딕" charset="0"/>
                <a:ea typeface="맑은 고딕" charset="0"/>
              </a:rPr>
              <a:t>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695700" y="2028190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P2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3218180" y="2672080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P3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3809365" y="3194050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P4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4550410" y="3717925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P5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grpSp>
        <p:nvGrpSpPr>
          <p:cNvPr id="14" name="Group 5"/>
          <p:cNvGrpSpPr>
            <a:grpSpLocks/>
          </p:cNvGrpSpPr>
          <p:nvPr/>
        </p:nvGrpSpPr>
        <p:grpSpPr>
          <a:xfrm rot="0">
            <a:off x="7556500" y="281940"/>
            <a:ext cx="4344035" cy="647700"/>
            <a:chOff x="7556500" y="281940"/>
            <a:chExt cx="4344035" cy="647700"/>
          </a:xfrm>
        </p:grpSpPr>
        <p:sp>
          <p:nvSpPr>
            <p:cNvPr id="12" name="Rect 0"/>
            <p:cNvSpPr txBox="1">
              <a:spLocks/>
            </p:cNvSpPr>
            <p:nvPr/>
          </p:nvSpPr>
          <p:spPr>
            <a:xfrm rot="0">
              <a:off x="7995920" y="281940"/>
              <a:ext cx="3904615" cy="647700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I.</a:t>
              </a:r>
              <a:r>
                <a:rPr sz="1200">
                  <a:latin typeface="맑은 고딕" charset="0"/>
                  <a:ea typeface="맑은 고딕" charset="0"/>
                </a:rPr>
                <a:t>입력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</a:t>
              </a:r>
              <a:r>
                <a:rPr lang="ko-KR" sz="1200">
                  <a:latin typeface="맑은 고딕" charset="0"/>
                  <a:ea typeface="맑은 고딕" charset="0"/>
                </a:rPr>
                <a:t> 상품 </a:t>
              </a:r>
              <a:r>
                <a:rPr lang="ko-KR" sz="1200">
                  <a:latin typeface="맑은 고딕" charset="0"/>
                  <a:ea typeface="맑은 고딕" charset="0"/>
                </a:rPr>
                <a:t>옵션 선택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2. </a:t>
              </a:r>
              <a:r>
                <a:rPr lang="ko-KR" sz="1200">
                  <a:latin typeface="맑은 고딕" charset="0"/>
                  <a:ea typeface="맑은 고딕" charset="0"/>
                </a:rPr>
                <a:t>상품 </a:t>
              </a:r>
              <a:r>
                <a:rPr lang="ko-KR" sz="1200">
                  <a:latin typeface="맑은 고딕" charset="0"/>
                  <a:ea typeface="맑은 고딕" charset="0"/>
                </a:rPr>
                <a:t>옵션 </a:t>
              </a:r>
              <a:r>
                <a:rPr lang="ko-KR" sz="1200">
                  <a:latin typeface="맑은 고딕" charset="0"/>
                  <a:ea typeface="맑은 고딕" charset="0"/>
                </a:rPr>
                <a:t>수량 </a:t>
              </a:r>
              <a:r>
                <a:rPr lang="ko-KR" sz="1200">
                  <a:latin typeface="맑은 고딕" charset="0"/>
                  <a:ea typeface="맑은 고딕" charset="0"/>
                </a:rPr>
                <a:t>입력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Rect 0"/>
            <p:cNvSpPr>
              <a:spLocks/>
            </p:cNvSpPr>
            <p:nvPr/>
          </p:nvSpPr>
          <p:spPr>
            <a:xfrm rot="0">
              <a:off x="7556500" y="325755"/>
              <a:ext cx="426085" cy="236220"/>
            </a:xfrm>
            <a:prstGeom prst="roundRect"/>
            <a:solidFill>
              <a:schemeClr val="accent2"/>
            </a:solidFill>
            <a:ln w="12700" cap="flat" cmpd="sng">
              <a:solidFill>
                <a:schemeClr val="accent2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5" name="Group 5"/>
          <p:cNvGrpSpPr>
            <a:grpSpLocks/>
          </p:cNvGrpSpPr>
          <p:nvPr/>
        </p:nvGrpSpPr>
        <p:grpSpPr>
          <a:xfrm rot="0">
            <a:off x="7534910" y="1296035"/>
            <a:ext cx="4357370" cy="1386840"/>
            <a:chOff x="7534910" y="1296035"/>
            <a:chExt cx="4357370" cy="1386840"/>
          </a:xfrm>
        </p:grpSpPr>
        <p:sp>
          <p:nvSpPr>
            <p:cNvPr id="16" name="Rect 0"/>
            <p:cNvSpPr txBox="1">
              <a:spLocks/>
            </p:cNvSpPr>
            <p:nvPr/>
          </p:nvSpPr>
          <p:spPr>
            <a:xfrm rot="0">
              <a:off x="7974965" y="1296035"/>
              <a:ext cx="3917315" cy="1386840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P.출력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 </a:t>
              </a:r>
              <a:r>
                <a:rPr lang="ko-KR" sz="1200">
                  <a:latin typeface="맑은 고딕" charset="0"/>
                  <a:ea typeface="맑은 고딕" charset="0"/>
                </a:rPr>
                <a:t>상품 </a:t>
              </a:r>
              <a:r>
                <a:rPr lang="ko-KR" sz="1200">
                  <a:latin typeface="맑은 고딕" charset="0"/>
                  <a:ea typeface="맑은 고딕" charset="0"/>
                </a:rPr>
                <a:t>이미지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2. </a:t>
              </a:r>
              <a:r>
                <a:rPr lang="ko-KR" sz="1200">
                  <a:latin typeface="맑은 고딕" charset="0"/>
                  <a:ea typeface="맑은 고딕" charset="0"/>
                </a:rPr>
                <a:t>상품 </a:t>
              </a:r>
              <a:r>
                <a:rPr lang="ko-KR" sz="1200">
                  <a:latin typeface="맑은 고딕" charset="0"/>
                  <a:ea typeface="맑은 고딕" charset="0"/>
                </a:rPr>
                <a:t>이</a:t>
              </a:r>
              <a:r>
                <a:rPr lang="ko-KR" sz="1200">
                  <a:latin typeface="맑은 고딕" charset="0"/>
                  <a:ea typeface="맑은 고딕" charset="0"/>
                </a:rPr>
                <a:t>름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3. 상품</a:t>
              </a:r>
              <a:r>
                <a:rPr lang="ko-KR" sz="1200">
                  <a:latin typeface="맑은 고딕" charset="0"/>
                  <a:ea typeface="맑은 고딕" charset="0"/>
                </a:rPr>
                <a:t>의</a:t>
              </a:r>
              <a:r>
                <a:rPr lang="ko-KR" sz="1200">
                  <a:latin typeface="맑은 고딕" charset="0"/>
                  <a:ea typeface="맑은 고딕" charset="0"/>
                </a:rPr>
                <a:t> </a:t>
              </a:r>
              <a:r>
                <a:rPr lang="ko-KR" sz="1200">
                  <a:latin typeface="맑은 고딕" charset="0"/>
                  <a:ea typeface="맑은 고딕" charset="0"/>
                </a:rPr>
                <a:t>옵션 이름 </a:t>
              </a:r>
              <a:r>
                <a:rPr lang="ko-KR" sz="1200">
                  <a:latin typeface="맑은 고딕" charset="0"/>
                  <a:ea typeface="맑은 고딕" charset="0"/>
                </a:rPr>
                <a:t>리스트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4. </a:t>
              </a:r>
              <a:r>
                <a:rPr lang="ko-KR" sz="1200">
                  <a:latin typeface="맑은 고딕" charset="0"/>
                  <a:ea typeface="맑은 고딕" charset="0"/>
                </a:rPr>
                <a:t>옵션 </a:t>
              </a:r>
              <a:r>
                <a:rPr lang="ko-KR" sz="1200">
                  <a:latin typeface="맑은 고딕" charset="0"/>
                  <a:ea typeface="맑은 고딕" charset="0"/>
                </a:rPr>
                <a:t>이름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5. </a:t>
              </a:r>
              <a:r>
                <a:rPr lang="ko-KR" sz="1200">
                  <a:latin typeface="맑은 고딕" charset="0"/>
                  <a:ea typeface="맑은 고딕" charset="0"/>
                </a:rPr>
                <a:t>옵션 </a:t>
              </a:r>
              <a:r>
                <a:rPr lang="ko-KR" sz="1200">
                  <a:latin typeface="맑은 고딕" charset="0"/>
                  <a:ea typeface="맑은 고딕" charset="0"/>
                </a:rPr>
                <a:t> 가격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7534910" y="1339850"/>
              <a:ext cx="427355" cy="236220"/>
            </a:xfrm>
            <a:prstGeom prst="roundRect"/>
            <a:solidFill>
              <a:schemeClr val="accent1"/>
            </a:solidFill>
            <a:ln w="1270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8" name="Group 5"/>
          <p:cNvGrpSpPr>
            <a:grpSpLocks/>
          </p:cNvGrpSpPr>
          <p:nvPr/>
        </p:nvGrpSpPr>
        <p:grpSpPr>
          <a:xfrm rot="0">
            <a:off x="7557770" y="3950335"/>
            <a:ext cx="4344035" cy="647700"/>
            <a:chOff x="7557770" y="3950335"/>
            <a:chExt cx="4344035" cy="647700"/>
          </a:xfrm>
        </p:grpSpPr>
        <p:sp>
          <p:nvSpPr>
            <p:cNvPr id="19" name="Rect 0"/>
            <p:cNvSpPr txBox="1">
              <a:spLocks/>
            </p:cNvSpPr>
            <p:nvPr/>
          </p:nvSpPr>
          <p:spPr>
            <a:xfrm rot="0">
              <a:off x="7997190" y="3950335"/>
              <a:ext cx="3904615" cy="647700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L. 링크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 클릭시</a:t>
              </a:r>
              <a:r>
                <a:rPr lang="ko-KR" sz="1200">
                  <a:latin typeface="맑은 고딕" charset="0"/>
                  <a:ea typeface="맑은 고딕" charset="0"/>
                </a:rPr>
                <a:t> </a:t>
              </a:r>
              <a:r>
                <a:rPr lang="ko-KR" sz="1200">
                  <a:latin typeface="맑은 고딕" charset="0"/>
                  <a:ea typeface="맑은 고딕" charset="0"/>
                </a:rPr>
                <a:t>장바구니</a:t>
              </a:r>
              <a:r>
                <a:rPr lang="ko-KR" sz="1200">
                  <a:latin typeface="맑은 고딕" charset="0"/>
                  <a:ea typeface="맑은 고딕" charset="0"/>
                </a:rPr>
                <a:t> </a:t>
              </a:r>
              <a:r>
                <a:rPr lang="ko-KR" sz="1200">
                  <a:latin typeface="맑은 고딕" charset="0"/>
                  <a:ea typeface="맑은 고딕" charset="0"/>
                </a:rPr>
                <a:t>등록</a:t>
              </a:r>
              <a:r>
                <a:rPr lang="ko-KR" sz="1200">
                  <a:latin typeface="맑은 고딕" charset="0"/>
                  <a:ea typeface="맑은 고딕" charset="0"/>
                </a:rPr>
                <a:t>폼(/b</a:t>
              </a:r>
              <a:r>
                <a:rPr lang="ko-KR" sz="1200">
                  <a:latin typeface="맑은 고딕" charset="0"/>
                  <a:ea typeface="맑은 고딕" charset="0"/>
                </a:rPr>
                <a:t>asket/</a:t>
              </a:r>
              <a:r>
                <a:rPr lang="ko-KR" sz="1200">
                  <a:latin typeface="맑은 고딕" charset="0"/>
                  <a:ea typeface="맑은 고딕" charset="0"/>
                </a:rPr>
                <a:t>u</a:t>
              </a:r>
              <a:r>
                <a:rPr lang="ko-KR" sz="1200">
                  <a:latin typeface="맑은 고딕" charset="0"/>
                  <a:ea typeface="맑은 고딕" charset="0"/>
                </a:rPr>
                <a:t>pdate.do)</a:t>
              </a:r>
              <a:r>
                <a:rPr lang="ko-KR" sz="1200">
                  <a:latin typeface="맑은 고딕" charset="0"/>
                  <a:ea typeface="맑은 고딕" charset="0"/>
                </a:rPr>
                <a:t>으로 </a:t>
              </a:r>
              <a:r>
                <a:rPr lang="ko-KR" sz="1200">
                  <a:latin typeface="맑은 고딕" charset="0"/>
                  <a:ea typeface="맑은 고딕" charset="0"/>
                </a:rPr>
                <a:t>이동한다.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>
              <a:spLocks/>
            </p:cNvSpPr>
            <p:nvPr/>
          </p:nvSpPr>
          <p:spPr>
            <a:xfrm rot="0">
              <a:off x="7557770" y="3994150"/>
              <a:ext cx="426085" cy="236220"/>
            </a:xfrm>
            <a:prstGeom prst="roundRect"/>
            <a:solidFill>
              <a:schemeClr val="accent4"/>
            </a:solidFill>
            <a:ln w="12700" cap="flat" cmpd="sng">
              <a:solidFill>
                <a:schemeClr val="accent4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0" name="도형 16"/>
          <p:cNvSpPr>
            <a:spLocks/>
          </p:cNvSpPr>
          <p:nvPr/>
        </p:nvSpPr>
        <p:spPr>
          <a:xfrm rot="0">
            <a:off x="3040380" y="3738880"/>
            <a:ext cx="478155" cy="236220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I</a:t>
            </a:r>
            <a:r>
              <a:rPr lang="ko-KR" sz="1200">
                <a:latin typeface="맑은 고딕" charset="0"/>
                <a:ea typeface="맑은 고딕" charset="0"/>
              </a:rPr>
              <a:t>2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17" descr="C:/Users/park/AppData/Roaming/PolarisOffice/ETemp/19468_11546120/fImage156262396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2760" y="522605"/>
            <a:ext cx="6888480" cy="6085840"/>
          </a:xfrm>
          <a:prstGeom prst="rect"/>
          <a:noFill/>
        </p:spPr>
      </p:pic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220980" y="94615"/>
            <a:ext cx="10516870" cy="50609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주문 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리스트</a:t>
            </a:r>
            <a:endParaRPr lang="ko-KR" altLang="en-US" sz="18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924050" y="1750060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632835" y="482600"/>
            <a:ext cx="478155" cy="236220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I1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2997200" y="2654935"/>
            <a:ext cx="478155" cy="236220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L</a:t>
            </a:r>
            <a:r>
              <a:rPr lang="ko-KR" sz="1200">
                <a:latin typeface="맑은 고딕" charset="0"/>
                <a:ea typeface="맑은 고딕" charset="0"/>
              </a:rPr>
              <a:t>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1257300" y="2180590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P2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3419475" y="1948180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P3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3869055" y="2345055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P4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5045710" y="2232025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P5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grpSp>
        <p:nvGrpSpPr>
          <p:cNvPr id="14" name="Group 5"/>
          <p:cNvGrpSpPr>
            <a:grpSpLocks/>
          </p:cNvGrpSpPr>
          <p:nvPr/>
        </p:nvGrpSpPr>
        <p:grpSpPr>
          <a:xfrm rot="0">
            <a:off x="7556500" y="281940"/>
            <a:ext cx="4344035" cy="462915"/>
            <a:chOff x="7556500" y="281940"/>
            <a:chExt cx="4344035" cy="462915"/>
          </a:xfrm>
        </p:grpSpPr>
        <p:sp>
          <p:nvSpPr>
            <p:cNvPr id="12" name="Rect 0"/>
            <p:cNvSpPr txBox="1">
              <a:spLocks/>
            </p:cNvSpPr>
            <p:nvPr/>
          </p:nvSpPr>
          <p:spPr>
            <a:xfrm rot="0">
              <a:off x="7995920" y="281940"/>
              <a:ext cx="3904615" cy="462915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I.</a:t>
              </a:r>
              <a:r>
                <a:rPr sz="1200">
                  <a:latin typeface="맑은 고딕" charset="0"/>
                  <a:ea typeface="맑은 고딕" charset="0"/>
                </a:rPr>
                <a:t>입력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</a:t>
              </a:r>
              <a:r>
                <a:rPr lang="ko-KR" sz="1200">
                  <a:latin typeface="맑은 고딕" charset="0"/>
                  <a:ea typeface="맑은 고딕" charset="0"/>
                </a:rPr>
                <a:t> 상품 </a:t>
              </a:r>
              <a:r>
                <a:rPr lang="ko-KR" sz="1200">
                  <a:latin typeface="맑은 고딕" charset="0"/>
                  <a:ea typeface="맑은 고딕" charset="0"/>
                </a:rPr>
                <a:t>이름,주문 날짜,</a:t>
              </a:r>
              <a:r>
                <a:rPr lang="ko-KR" sz="1200">
                  <a:latin typeface="맑은 고딕" charset="0"/>
                  <a:ea typeface="맑은 고딕" charset="0"/>
                </a:rPr>
                <a:t>주문 </a:t>
              </a:r>
              <a:r>
                <a:rPr lang="ko-KR" sz="1200">
                  <a:latin typeface="맑은 고딕" charset="0"/>
                  <a:ea typeface="맑은 고딕" charset="0"/>
                </a:rPr>
                <a:t>상태를 입</a:t>
              </a:r>
              <a:r>
                <a:rPr lang="ko-KR" sz="1200">
                  <a:latin typeface="맑은 고딕" charset="0"/>
                  <a:ea typeface="맑은 고딕" charset="0"/>
                </a:rPr>
                <a:t>력하여 </a:t>
              </a:r>
              <a:r>
                <a:rPr lang="ko-KR" sz="1200">
                  <a:latin typeface="맑은 고딕" charset="0"/>
                  <a:ea typeface="맑은 고딕" charset="0"/>
                </a:rPr>
                <a:t>검색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Rect 0"/>
            <p:cNvSpPr>
              <a:spLocks/>
            </p:cNvSpPr>
            <p:nvPr/>
          </p:nvSpPr>
          <p:spPr>
            <a:xfrm rot="0">
              <a:off x="7556500" y="325755"/>
              <a:ext cx="426085" cy="236220"/>
            </a:xfrm>
            <a:prstGeom prst="roundRect"/>
            <a:solidFill>
              <a:schemeClr val="accent2"/>
            </a:solidFill>
            <a:ln w="12700" cap="flat" cmpd="sng">
              <a:solidFill>
                <a:schemeClr val="accent2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5" name="Group 5"/>
          <p:cNvGrpSpPr>
            <a:grpSpLocks/>
          </p:cNvGrpSpPr>
          <p:nvPr/>
        </p:nvGrpSpPr>
        <p:grpSpPr>
          <a:xfrm rot="0">
            <a:off x="7534910" y="1296035"/>
            <a:ext cx="4357370" cy="1386840"/>
            <a:chOff x="7534910" y="1296035"/>
            <a:chExt cx="4357370" cy="1386840"/>
          </a:xfrm>
        </p:grpSpPr>
        <p:sp>
          <p:nvSpPr>
            <p:cNvPr id="16" name="Rect 0"/>
            <p:cNvSpPr txBox="1">
              <a:spLocks/>
            </p:cNvSpPr>
            <p:nvPr/>
          </p:nvSpPr>
          <p:spPr>
            <a:xfrm rot="0">
              <a:off x="7974965" y="1296035"/>
              <a:ext cx="3917315" cy="1386840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P.출력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 </a:t>
              </a:r>
              <a:r>
                <a:rPr lang="ko-KR" sz="1200">
                  <a:latin typeface="맑은 고딕" charset="0"/>
                  <a:ea typeface="맑은 고딕" charset="0"/>
                </a:rPr>
                <a:t>주문 </a:t>
              </a:r>
              <a:r>
                <a:rPr lang="ko-KR" sz="1200">
                  <a:latin typeface="맑은 고딕" charset="0"/>
                  <a:ea typeface="맑은 고딕" charset="0"/>
                </a:rPr>
                <a:t>상태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2. </a:t>
              </a:r>
              <a:r>
                <a:rPr lang="ko-KR" sz="1200">
                  <a:latin typeface="맑은 고딕" charset="0"/>
                  <a:ea typeface="맑은 고딕" charset="0"/>
                </a:rPr>
                <a:t>상품 </a:t>
              </a:r>
              <a:r>
                <a:rPr lang="ko-KR" sz="1200">
                  <a:latin typeface="맑은 고딕" charset="0"/>
                  <a:ea typeface="맑은 고딕" charset="0"/>
                </a:rPr>
                <a:t>이미지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3. </a:t>
              </a:r>
              <a:r>
                <a:rPr lang="ko-KR" sz="1200">
                  <a:latin typeface="맑은 고딕" charset="0"/>
                  <a:ea typeface="맑은 고딕" charset="0"/>
                </a:rPr>
                <a:t>구매일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4. </a:t>
              </a:r>
              <a:r>
                <a:rPr lang="ko-KR" sz="1200">
                  <a:latin typeface="맑은 고딕" charset="0"/>
                  <a:ea typeface="맑은 고딕" charset="0"/>
                </a:rPr>
                <a:t>상품 </a:t>
              </a:r>
              <a:r>
                <a:rPr lang="ko-KR" sz="1200">
                  <a:latin typeface="맑은 고딕" charset="0"/>
                  <a:ea typeface="맑은 고딕" charset="0"/>
                </a:rPr>
                <a:t>이름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5. </a:t>
              </a:r>
              <a:r>
                <a:rPr lang="ko-KR" sz="1200">
                  <a:latin typeface="맑은 고딕" charset="0"/>
                  <a:ea typeface="맑은 고딕" charset="0"/>
                </a:rPr>
                <a:t>옵션 </a:t>
              </a:r>
              <a:r>
                <a:rPr lang="ko-KR" sz="1200">
                  <a:latin typeface="맑은 고딕" charset="0"/>
                  <a:ea typeface="맑은 고딕" charset="0"/>
                </a:rPr>
                <a:t>이름,수</a:t>
              </a:r>
              <a:r>
                <a:rPr lang="ko-KR" sz="1200">
                  <a:latin typeface="맑은 고딕" charset="0"/>
                  <a:ea typeface="맑은 고딕" charset="0"/>
                </a:rPr>
                <a:t>량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7534910" y="1339850"/>
              <a:ext cx="427355" cy="236220"/>
            </a:xfrm>
            <a:prstGeom prst="roundRect"/>
            <a:solidFill>
              <a:schemeClr val="accent1"/>
            </a:solidFill>
            <a:ln w="1270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8" name="Group 5"/>
          <p:cNvGrpSpPr>
            <a:grpSpLocks/>
          </p:cNvGrpSpPr>
          <p:nvPr/>
        </p:nvGrpSpPr>
        <p:grpSpPr>
          <a:xfrm rot="0">
            <a:off x="7595235" y="3944620"/>
            <a:ext cx="4269740" cy="1906905"/>
            <a:chOff x="7595235" y="3944620"/>
            <a:chExt cx="4269740" cy="1906905"/>
          </a:xfrm>
        </p:grpSpPr>
        <p:sp>
          <p:nvSpPr>
            <p:cNvPr id="19" name="Rect 0"/>
            <p:cNvSpPr txBox="1">
              <a:spLocks/>
            </p:cNvSpPr>
            <p:nvPr/>
          </p:nvSpPr>
          <p:spPr>
            <a:xfrm rot="0">
              <a:off x="8278495" y="3944620"/>
              <a:ext cx="3586480" cy="1906905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no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L. 링크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 클릭시</a:t>
              </a:r>
              <a:r>
                <a:rPr lang="ko-KR" sz="1200">
                  <a:latin typeface="맑은 고딕" charset="0"/>
                  <a:ea typeface="맑은 고딕" charset="0"/>
                </a:rPr>
                <a:t>  주문 </a:t>
              </a:r>
              <a:r>
                <a:rPr lang="ko-KR" sz="1200">
                  <a:latin typeface="맑은 고딕" charset="0"/>
                  <a:ea typeface="맑은 고딕" charset="0"/>
                </a:rPr>
                <a:t>상세보기</a:t>
              </a:r>
              <a:r>
                <a:rPr lang="ko-KR" sz="1200">
                  <a:latin typeface="맑은 고딕" charset="0"/>
                  <a:ea typeface="맑은 고딕" charset="0"/>
                </a:rPr>
                <a:t>(/o</a:t>
              </a:r>
              <a:r>
                <a:rPr lang="ko-KR" sz="1200">
                  <a:latin typeface="맑은 고딕" charset="0"/>
                  <a:ea typeface="맑은 고딕" charset="0"/>
                </a:rPr>
                <a:t>rder/</a:t>
              </a:r>
              <a:r>
                <a:rPr lang="ko-KR" sz="1200">
                  <a:latin typeface="맑은 고딕" charset="0"/>
                  <a:ea typeface="맑은 고딕" charset="0"/>
                </a:rPr>
                <a:t>v</a:t>
              </a:r>
              <a:r>
                <a:rPr lang="ko-KR" sz="1200">
                  <a:latin typeface="맑은 고딕" charset="0"/>
                  <a:ea typeface="맑은 고딕" charset="0"/>
                </a:rPr>
                <a:t>iew.do)</a:t>
              </a:r>
              <a:r>
                <a:rPr lang="ko-KR" sz="1200">
                  <a:latin typeface="맑은 고딕" charset="0"/>
                  <a:ea typeface="맑은 고딕" charset="0"/>
                </a:rPr>
                <a:t>으로 </a:t>
              </a:r>
              <a:r>
                <a:rPr lang="ko-KR" sz="1200">
                  <a:latin typeface="맑은 고딕" charset="0"/>
                  <a:ea typeface="맑은 고딕" charset="0"/>
                </a:rPr>
                <a:t>이동한다.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2. </a:t>
              </a:r>
              <a:r>
                <a:rPr lang="ko-KR" sz="1200">
                  <a:latin typeface="맑은 고딕" charset="0"/>
                  <a:ea typeface="맑은 고딕" charset="0"/>
                </a:rPr>
                <a:t>클릭시 </a:t>
              </a:r>
              <a:r>
                <a:rPr lang="ko-KR" sz="1200">
                  <a:latin typeface="맑은 고딕" charset="0"/>
                  <a:ea typeface="맑은 고딕" charset="0"/>
                </a:rPr>
                <a:t>취소 요청하는 모달 등</a:t>
              </a:r>
              <a:r>
                <a:rPr lang="ko-KR" sz="1200">
                  <a:latin typeface="맑은 고딕" charset="0"/>
                  <a:ea typeface="맑은 고딕" charset="0"/>
                </a:rPr>
                <a:t>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3.</a:t>
              </a:r>
              <a:r>
                <a:rPr lang="ko-KR" sz="1200">
                  <a:latin typeface="맑은 고딕" charset="0"/>
                  <a:ea typeface="맑은 고딕" charset="0"/>
                </a:rPr>
                <a:t> </a:t>
              </a:r>
              <a:r>
                <a:rPr lang="ko-KR" sz="1200">
                  <a:latin typeface="맑은 고딕" charset="0"/>
                  <a:ea typeface="맑은 고딕" charset="0"/>
                </a:rPr>
                <a:t>클릭시 주문의 상태를 변경(</a:t>
              </a:r>
              <a:r>
                <a:rPr lang="ko-KR" sz="1200">
                  <a:latin typeface="맑은 고딕" charset="0"/>
                  <a:ea typeface="맑은 고딕" charset="0"/>
                </a:rPr>
                <a:t>/o</a:t>
              </a:r>
              <a:r>
                <a:rPr lang="ko-KR" sz="1200">
                  <a:latin typeface="맑은 고딕" charset="0"/>
                  <a:ea typeface="맑은 고딕" charset="0"/>
                </a:rPr>
                <a:t>rder/status</a:t>
              </a:r>
              <a:r>
                <a:rPr lang="ko-KR" sz="1200">
                  <a:latin typeface="맑은 고딕" charset="0"/>
                  <a:ea typeface="맑은 고딕" charset="0"/>
                </a:rPr>
                <a:t>U</a:t>
              </a:r>
              <a:r>
                <a:rPr lang="ko-KR" sz="1200">
                  <a:latin typeface="맑은 고딕" charset="0"/>
                  <a:ea typeface="맑은 고딕" charset="0"/>
                </a:rPr>
                <a:t>pdate.do)</a:t>
              </a:r>
              <a:r>
                <a:rPr lang="ko-KR" sz="1200">
                  <a:latin typeface="맑은 고딕" charset="0"/>
                  <a:ea typeface="맑은 고딕" charset="0"/>
                </a:rPr>
                <a:t>로 </a:t>
              </a:r>
              <a:r>
                <a:rPr lang="ko-KR" sz="1200">
                  <a:latin typeface="맑은 고딕" charset="0"/>
                  <a:ea typeface="맑은 고딕" charset="0"/>
                </a:rPr>
                <a:t>이동후 주문 리스트로 돌아온다.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4. 클릭시 리뷰 쓰기</a:t>
              </a:r>
              <a:r>
                <a:rPr lang="ko-KR" sz="1200">
                  <a:latin typeface="맑은 고딕" charset="0"/>
                  <a:ea typeface="맑은 고딕" charset="0"/>
                </a:rPr>
                <a:t>(/r</a:t>
              </a:r>
              <a:r>
                <a:rPr lang="ko-KR" sz="1200">
                  <a:latin typeface="맑은 고딕" charset="0"/>
                  <a:ea typeface="맑은 고딕" charset="0"/>
                </a:rPr>
                <a:t>evie</a:t>
              </a:r>
              <a:r>
                <a:rPr lang="ko-KR" sz="1200">
                  <a:latin typeface="맑은 고딕" charset="0"/>
                  <a:ea typeface="맑은 고딕" charset="0"/>
                </a:rPr>
                <a:t>w</a:t>
              </a:r>
              <a:r>
                <a:rPr lang="ko-KR" sz="1200">
                  <a:latin typeface="맑은 고딕" charset="0"/>
                  <a:ea typeface="맑은 고딕" charset="0"/>
                </a:rPr>
                <a:t>/write.do)</a:t>
              </a:r>
              <a:r>
                <a:rPr lang="ko-KR" sz="1200">
                  <a:latin typeface="맑은 고딕" charset="0"/>
                  <a:ea typeface="맑은 고딕" charset="0"/>
                </a:rPr>
                <a:t>로 </a:t>
              </a:r>
              <a:r>
                <a:rPr lang="ko-KR" sz="1200">
                  <a:latin typeface="맑은 고딕" charset="0"/>
                  <a:ea typeface="맑은 고딕" charset="0"/>
                </a:rPr>
                <a:t>이동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 </a:t>
              </a:r>
              <a:r>
                <a:rPr lang="ko-KR" sz="1200">
                  <a:latin typeface="맑은 고딕" charset="0"/>
                  <a:ea typeface="맑은 고딕" charset="0"/>
                </a:rPr>
                <a:t>      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 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>
              <a:spLocks/>
            </p:cNvSpPr>
            <p:nvPr/>
          </p:nvSpPr>
          <p:spPr>
            <a:xfrm rot="0">
              <a:off x="7595235" y="4016375"/>
              <a:ext cx="559435" cy="278765"/>
            </a:xfrm>
            <a:prstGeom prst="roundRect"/>
            <a:solidFill>
              <a:schemeClr val="accent4"/>
            </a:solidFill>
            <a:ln w="12700" cap="flat" cmpd="sng">
              <a:solidFill>
                <a:schemeClr val="accent4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2" name="도형 18"/>
          <p:cNvSpPr>
            <a:spLocks/>
          </p:cNvSpPr>
          <p:nvPr/>
        </p:nvSpPr>
        <p:spPr>
          <a:xfrm rot="0">
            <a:off x="3314065" y="3243580"/>
            <a:ext cx="478155" cy="236220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L</a:t>
            </a:r>
            <a:r>
              <a:rPr lang="ko-KR" sz="1200">
                <a:latin typeface="맑은 고딕" charset="0"/>
                <a:ea typeface="맑은 고딕" charset="0"/>
              </a:rPr>
              <a:t>2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3" name="도형 19"/>
          <p:cNvSpPr>
            <a:spLocks/>
          </p:cNvSpPr>
          <p:nvPr/>
        </p:nvSpPr>
        <p:spPr>
          <a:xfrm rot="0">
            <a:off x="4446270" y="3243580"/>
            <a:ext cx="478155" cy="236220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L</a:t>
            </a:r>
            <a:r>
              <a:rPr lang="ko-KR" sz="1200">
                <a:latin typeface="맑은 고딕" charset="0"/>
                <a:ea typeface="맑은 고딕" charset="0"/>
              </a:rPr>
              <a:t>3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4" name="도형 20"/>
          <p:cNvSpPr>
            <a:spLocks/>
          </p:cNvSpPr>
          <p:nvPr/>
        </p:nvSpPr>
        <p:spPr>
          <a:xfrm rot="0">
            <a:off x="4315460" y="6073775"/>
            <a:ext cx="478155" cy="236220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L</a:t>
            </a:r>
            <a:r>
              <a:rPr lang="ko-KR" sz="1200">
                <a:latin typeface="맑은 고딕" charset="0"/>
                <a:ea typeface="맑은 고딕" charset="0"/>
              </a:rPr>
              <a:t>4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6" descr="C:/Users/park/AppData/Roaming/PolarisOffice/ETemp/6744_19213712/fImage123835397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2420" y="704215"/>
            <a:ext cx="7139940" cy="5695315"/>
          </a:xfrm>
          <a:prstGeom prst="rect"/>
          <a:noFill/>
        </p:spPr>
      </p:pic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220980" y="94615"/>
            <a:ext cx="10516870" cy="50609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주문 상세 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보기</a:t>
            </a:r>
            <a:endParaRPr lang="ko-KR" altLang="en-US" sz="18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2225675" y="952500"/>
            <a:ext cx="478790" cy="236855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2835910" y="3311525"/>
            <a:ext cx="478790" cy="236855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L1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2188210" y="1744980"/>
            <a:ext cx="478790" cy="236855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</a:t>
            </a:r>
            <a:r>
              <a:rPr lang="ko-KR" sz="1200">
                <a:latin typeface="맑은 고딕" charset="0"/>
                <a:ea typeface="맑은 고딕" charset="0"/>
              </a:rPr>
              <a:t>3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782320" y="1983740"/>
            <a:ext cx="478790" cy="236855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</a:t>
            </a:r>
            <a:r>
              <a:rPr lang="ko-KR" sz="1200">
                <a:latin typeface="맑은 고딕" charset="0"/>
                <a:ea typeface="맑은 고딕" charset="0"/>
              </a:rPr>
              <a:t>4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784225" y="2631440"/>
            <a:ext cx="478790" cy="236855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</a:t>
            </a:r>
            <a:r>
              <a:rPr lang="ko-KR" sz="1200">
                <a:latin typeface="맑은 고딕" charset="0"/>
                <a:ea typeface="맑은 고딕" charset="0"/>
              </a:rPr>
              <a:t>5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3542030" y="2357120"/>
            <a:ext cx="478790" cy="236855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</a:t>
            </a:r>
            <a:r>
              <a:rPr lang="ko-KR" sz="1200">
                <a:latin typeface="맑은 고딕" charset="0"/>
                <a:ea typeface="맑은 고딕" charset="0"/>
              </a:rPr>
              <a:t>6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grpSp>
        <p:nvGrpSpPr>
          <p:cNvPr id="15" name="Group 5"/>
          <p:cNvGrpSpPr>
            <a:grpSpLocks/>
          </p:cNvGrpSpPr>
          <p:nvPr/>
        </p:nvGrpSpPr>
        <p:grpSpPr>
          <a:xfrm>
            <a:off x="7552690" y="561975"/>
            <a:ext cx="4357370" cy="2494915"/>
            <a:chOff x="7552690" y="561975"/>
            <a:chExt cx="4357370" cy="2494915"/>
          </a:xfrm>
        </p:grpSpPr>
        <p:sp>
          <p:nvSpPr>
            <p:cNvPr id="16" name="Rect 0"/>
            <p:cNvSpPr txBox="1">
              <a:spLocks/>
            </p:cNvSpPr>
            <p:nvPr/>
          </p:nvSpPr>
          <p:spPr>
            <a:xfrm rot="0">
              <a:off x="7992745" y="561975"/>
              <a:ext cx="3917950" cy="2495550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P.출력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 </a:t>
              </a:r>
              <a:r>
                <a:rPr lang="ko-KR" sz="1200">
                  <a:latin typeface="맑은 고딕" charset="0"/>
                  <a:ea typeface="맑은 고딕" charset="0"/>
                </a:rPr>
                <a:t>결제일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2. </a:t>
              </a:r>
              <a:r>
                <a:rPr lang="ko-KR" sz="1200">
                  <a:latin typeface="맑은 고딕" charset="0"/>
                  <a:ea typeface="맑은 고딕" charset="0"/>
                </a:rPr>
                <a:t>주문 </a:t>
              </a:r>
              <a:r>
                <a:rPr lang="ko-KR" sz="1200">
                  <a:latin typeface="맑은 고딕" charset="0"/>
                  <a:ea typeface="맑은 고딕" charset="0"/>
                </a:rPr>
                <a:t>번호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3. </a:t>
              </a:r>
              <a:r>
                <a:rPr lang="ko-KR" sz="1200">
                  <a:latin typeface="맑은 고딕" charset="0"/>
                  <a:ea typeface="맑은 고딕" charset="0"/>
                </a:rPr>
                <a:t>판매자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4. 상품 </a:t>
              </a:r>
              <a:r>
                <a:rPr lang="ko-KR" sz="1200">
                  <a:latin typeface="맑은 고딕" charset="0"/>
                  <a:ea typeface="맑은 고딕" charset="0"/>
                </a:rPr>
                <a:t>상태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5. </a:t>
              </a:r>
              <a:r>
                <a:rPr lang="ko-KR" sz="1200">
                  <a:latin typeface="맑은 고딕" charset="0"/>
                  <a:ea typeface="맑은 고딕" charset="0"/>
                </a:rPr>
                <a:t>상품 </a:t>
              </a:r>
              <a:r>
                <a:rPr lang="ko-KR" sz="1200">
                  <a:latin typeface="맑은 고딕" charset="0"/>
                  <a:ea typeface="맑은 고딕" charset="0"/>
                </a:rPr>
                <a:t>이미지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6. 상품 이름,상품 옵션,수량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7. </a:t>
              </a:r>
              <a:r>
                <a:rPr lang="ko-KR" sz="1200">
                  <a:latin typeface="맑은 고딕" charset="0"/>
                  <a:ea typeface="맑은 고딕" charset="0"/>
                </a:rPr>
                <a:t>주문 </a:t>
              </a:r>
              <a:r>
                <a:rPr lang="ko-KR" sz="1200">
                  <a:latin typeface="맑은 고딕" charset="0"/>
                  <a:ea typeface="맑은 고딕" charset="0"/>
                </a:rPr>
                <a:t>금</a:t>
              </a:r>
              <a:r>
                <a:rPr lang="ko-KR" sz="1200">
                  <a:latin typeface="맑은 고딕" charset="0"/>
                  <a:ea typeface="맑은 고딕" charset="0"/>
                </a:rPr>
                <a:t>액,</a:t>
              </a:r>
              <a:r>
                <a:rPr lang="ko-KR" sz="1200">
                  <a:latin typeface="맑은 고딕" charset="0"/>
                  <a:ea typeface="맑은 고딕" charset="0"/>
                </a:rPr>
                <a:t>배송비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8. 배송 주</a:t>
              </a:r>
              <a:r>
                <a:rPr lang="ko-KR" sz="1200">
                  <a:latin typeface="맑은 고딕" charset="0"/>
                  <a:ea typeface="맑은 고딕" charset="0"/>
                </a:rPr>
                <a:t>소,</a:t>
              </a:r>
              <a:r>
                <a:rPr lang="ko-KR" sz="1200">
                  <a:latin typeface="맑은 고딕" charset="0"/>
                  <a:ea typeface="맑은 고딕" charset="0"/>
                </a:rPr>
                <a:t>배송 메모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9.</a:t>
              </a:r>
              <a:r>
                <a:rPr lang="ko-KR" sz="1200">
                  <a:latin typeface="맑은 고딕" charset="0"/>
                  <a:ea typeface="맑은 고딕" charset="0"/>
                </a:rPr>
                <a:t> </a:t>
              </a:r>
              <a:r>
                <a:rPr lang="ko-KR" sz="1200">
                  <a:latin typeface="맑은 고딕" charset="0"/>
                  <a:ea typeface="맑은 고딕" charset="0"/>
                </a:rPr>
                <a:t>주문 금액</a:t>
              </a:r>
              <a:r>
                <a:rPr lang="ko-KR" sz="1200">
                  <a:latin typeface="맑은 고딕" charset="0"/>
                  <a:ea typeface="맑은 고딕" charset="0"/>
                </a:rPr>
                <a:t>,상품 </a:t>
              </a:r>
              <a:r>
                <a:rPr lang="ko-KR" sz="1200">
                  <a:latin typeface="맑은 고딕" charset="0"/>
                  <a:ea typeface="맑은 고딕" charset="0"/>
                </a:rPr>
                <a:t>금액,할인 금액,배송비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10</a:t>
              </a:r>
              <a:r>
                <a:rPr lang="ko-KR" sz="1200">
                  <a:latin typeface="맑은 고딕" charset="0"/>
                  <a:ea typeface="맑은 고딕" charset="0"/>
                </a:rPr>
                <a:t>.</a:t>
              </a:r>
              <a:r>
                <a:rPr lang="ko-KR" sz="1200">
                  <a:latin typeface="맑은 고딕" charset="0"/>
                  <a:ea typeface="맑은 고딕" charset="0"/>
                </a:rPr>
                <a:t> 결제 방법, 결제 상세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11. 적</a:t>
              </a:r>
              <a:r>
                <a:rPr lang="ko-KR" sz="1200">
                  <a:latin typeface="맑은 고딕" charset="0"/>
                  <a:ea typeface="맑은 고딕" charset="0"/>
                </a:rPr>
                <a:t>립금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7552690" y="605790"/>
              <a:ext cx="427990" cy="236855"/>
            </a:xfrm>
            <a:prstGeom prst="roundRect"/>
            <a:solidFill>
              <a:schemeClr val="accent1"/>
            </a:solidFill>
            <a:ln w="1270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8" name="Group 5"/>
          <p:cNvGrpSpPr>
            <a:grpSpLocks/>
          </p:cNvGrpSpPr>
          <p:nvPr/>
        </p:nvGrpSpPr>
        <p:grpSpPr>
          <a:xfrm>
            <a:off x="7595235" y="3944620"/>
            <a:ext cx="4269740" cy="1906905"/>
            <a:chOff x="7595235" y="3944620"/>
            <a:chExt cx="4269740" cy="1906905"/>
          </a:xfrm>
        </p:grpSpPr>
        <p:sp>
          <p:nvSpPr>
            <p:cNvPr id="19" name="Rect 0"/>
            <p:cNvSpPr txBox="1">
              <a:spLocks/>
            </p:cNvSpPr>
            <p:nvPr/>
          </p:nvSpPr>
          <p:spPr>
            <a:xfrm rot="0">
              <a:off x="8278495" y="3944620"/>
              <a:ext cx="3587115" cy="1907540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no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L. 링크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</a:t>
              </a:r>
              <a:r>
                <a:rPr lang="ko-KR" sz="1200">
                  <a:latin typeface="맑은 고딕" charset="0"/>
                  <a:ea typeface="맑은 고딕" charset="0"/>
                </a:rPr>
                <a:t>. 클릭시 취소 요청하는 모달 등장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2</a:t>
              </a:r>
              <a:r>
                <a:rPr lang="ko-KR" sz="1200">
                  <a:latin typeface="맑은 고딕" charset="0"/>
                  <a:ea typeface="맑은 고딕" charset="0"/>
                </a:rPr>
                <a:t>. 클릭시 주문의 상태를 변경(/order/statusUpdate.do)로 이동후 주문 리스트로 돌아온다.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3. 클릭시 해당 판매자한테 메시지를 보낸다.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4. 클릭시 </a:t>
              </a:r>
              <a:r>
                <a:rPr lang="ko-KR" sz="1200">
                  <a:latin typeface="맑은 고딕" charset="0"/>
                  <a:ea typeface="맑은 고딕" charset="0"/>
                </a:rPr>
                <a:t>배송지 </a:t>
              </a:r>
              <a:r>
                <a:rPr lang="ko-KR" sz="1200">
                  <a:latin typeface="맑은 고딕" charset="0"/>
                  <a:ea typeface="맑은 고딕" charset="0"/>
                </a:rPr>
                <a:t>변경 모달이 </a:t>
              </a:r>
              <a:r>
                <a:rPr lang="ko-KR" sz="1200">
                  <a:latin typeface="맑은 고딕" charset="0"/>
                  <a:ea typeface="맑은 고딕" charset="0"/>
                </a:rPr>
                <a:t>등장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       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 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>
              <a:spLocks/>
            </p:cNvSpPr>
            <p:nvPr/>
          </p:nvSpPr>
          <p:spPr>
            <a:xfrm rot="0">
              <a:off x="7595235" y="4016375"/>
              <a:ext cx="560070" cy="279400"/>
            </a:xfrm>
            <a:prstGeom prst="roundRect"/>
            <a:solidFill>
              <a:schemeClr val="accent4"/>
            </a:solidFill>
            <a:ln w="12700" cap="flat" cmpd="sng">
              <a:solidFill>
                <a:schemeClr val="accent4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2" name="Rect 0"/>
          <p:cNvSpPr>
            <a:spLocks/>
          </p:cNvSpPr>
          <p:nvPr/>
        </p:nvSpPr>
        <p:spPr>
          <a:xfrm rot="0">
            <a:off x="3988435" y="3315335"/>
            <a:ext cx="478790" cy="236855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L2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>
            <a:spLocks/>
          </p:cNvSpPr>
          <p:nvPr/>
        </p:nvSpPr>
        <p:spPr>
          <a:xfrm rot="0">
            <a:off x="5985510" y="1507490"/>
            <a:ext cx="478790" cy="236855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L3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4" name="Rect 0"/>
          <p:cNvSpPr>
            <a:spLocks/>
          </p:cNvSpPr>
          <p:nvPr/>
        </p:nvSpPr>
        <p:spPr>
          <a:xfrm rot="0">
            <a:off x="6039485" y="3496310"/>
            <a:ext cx="478790" cy="236855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L4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6" name="도형 31"/>
          <p:cNvSpPr>
            <a:spLocks/>
          </p:cNvSpPr>
          <p:nvPr/>
        </p:nvSpPr>
        <p:spPr>
          <a:xfrm rot="0">
            <a:off x="1747520" y="1276985"/>
            <a:ext cx="478790" cy="236855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P2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8" name="도형 3"/>
          <p:cNvSpPr>
            <a:spLocks/>
          </p:cNvSpPr>
          <p:nvPr/>
        </p:nvSpPr>
        <p:spPr>
          <a:xfrm rot="0">
            <a:off x="2390775" y="2834640"/>
            <a:ext cx="478790" cy="236855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</a:t>
            </a:r>
            <a:r>
              <a:rPr lang="ko-KR" sz="1200">
                <a:latin typeface="맑은 고딕" charset="0"/>
                <a:ea typeface="맑은 고딕" charset="0"/>
              </a:rPr>
              <a:t>7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9" name="도형 4"/>
          <p:cNvSpPr>
            <a:spLocks/>
          </p:cNvSpPr>
          <p:nvPr/>
        </p:nvSpPr>
        <p:spPr>
          <a:xfrm rot="0">
            <a:off x="1985010" y="3735705"/>
            <a:ext cx="478790" cy="236855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</a:t>
            </a:r>
            <a:r>
              <a:rPr lang="ko-KR" sz="1200">
                <a:latin typeface="맑은 고딕" charset="0"/>
                <a:ea typeface="맑은 고딕" charset="0"/>
              </a:rPr>
              <a:t>8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0" name="도형 5"/>
          <p:cNvSpPr>
            <a:spLocks/>
          </p:cNvSpPr>
          <p:nvPr/>
        </p:nvSpPr>
        <p:spPr>
          <a:xfrm rot="0">
            <a:off x="5546725" y="4947285"/>
            <a:ext cx="478790" cy="236855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</a:t>
            </a:r>
            <a:r>
              <a:rPr lang="ko-KR" sz="1200">
                <a:latin typeface="맑은 고딕" charset="0"/>
                <a:ea typeface="맑은 고딕" charset="0"/>
              </a:rPr>
              <a:t>9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2" name="도형 8"/>
          <p:cNvSpPr>
            <a:spLocks/>
          </p:cNvSpPr>
          <p:nvPr/>
        </p:nvSpPr>
        <p:spPr>
          <a:xfrm rot="0">
            <a:off x="2557780" y="5454650"/>
            <a:ext cx="478790" cy="236855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</a:t>
            </a:r>
            <a:r>
              <a:rPr lang="ko-KR" sz="1200">
                <a:latin typeface="맑은 고딕" charset="0"/>
                <a:ea typeface="맑은 고딕" charset="0"/>
              </a:rPr>
              <a:t>1</a:t>
            </a:r>
            <a:r>
              <a:rPr lang="ko-KR" sz="1200">
                <a:latin typeface="맑은 고딕" charset="0"/>
                <a:ea typeface="맑은 고딕" charset="0"/>
              </a:rPr>
              <a:t>0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3" name="도형 9"/>
          <p:cNvSpPr>
            <a:spLocks/>
          </p:cNvSpPr>
          <p:nvPr/>
        </p:nvSpPr>
        <p:spPr>
          <a:xfrm rot="0">
            <a:off x="5648325" y="6075045"/>
            <a:ext cx="478790" cy="236855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</a:t>
            </a:r>
            <a:r>
              <a:rPr lang="ko-KR" sz="1200">
                <a:latin typeface="맑은 고딕" charset="0"/>
                <a:ea typeface="맑은 고딕" charset="0"/>
              </a:rPr>
              <a:t>1</a:t>
            </a:r>
            <a:r>
              <a:rPr lang="ko-KR" sz="1200">
                <a:latin typeface="맑은 고딕" charset="0"/>
                <a:ea typeface="맑은 고딕" charset="0"/>
              </a:rPr>
              <a:t>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18" descr="C:/Users/park/AppData/Roaming/PolarisOffice/ETemp/6744_19213712/fImage129260563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5920" y="1181735"/>
            <a:ext cx="7130415" cy="4373880"/>
          </a:xfrm>
          <a:prstGeom prst="rect"/>
          <a:noFill/>
        </p:spPr>
      </p:pic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220980" y="94615"/>
            <a:ext cx="10517505" cy="50673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주문 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취소,반품 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요청 모달</a:t>
            </a:r>
            <a:endParaRPr lang="ko-KR" altLang="en-US" sz="18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980180" y="3032125"/>
            <a:ext cx="478790" cy="236855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I1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4099560" y="3998595"/>
            <a:ext cx="478790" cy="236855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L1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grpSp>
        <p:nvGrpSpPr>
          <p:cNvPr id="14" name="Group 5"/>
          <p:cNvGrpSpPr>
            <a:grpSpLocks/>
          </p:cNvGrpSpPr>
          <p:nvPr/>
        </p:nvGrpSpPr>
        <p:grpSpPr>
          <a:xfrm rot="0">
            <a:off x="7687945" y="1183005"/>
            <a:ext cx="4344670" cy="462915"/>
            <a:chOff x="7687945" y="1183005"/>
            <a:chExt cx="4344670" cy="462915"/>
          </a:xfrm>
        </p:grpSpPr>
        <p:sp>
          <p:nvSpPr>
            <p:cNvPr id="12" name="Rect 0"/>
            <p:cNvSpPr txBox="1">
              <a:spLocks/>
            </p:cNvSpPr>
            <p:nvPr/>
          </p:nvSpPr>
          <p:spPr>
            <a:xfrm rot="0">
              <a:off x="8127365" y="1183005"/>
              <a:ext cx="3905250" cy="462915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I.</a:t>
              </a:r>
              <a:r>
                <a:rPr sz="1200">
                  <a:latin typeface="맑은 고딕" charset="0"/>
                  <a:ea typeface="맑은 고딕" charset="0"/>
                </a:rPr>
                <a:t>입력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 </a:t>
              </a:r>
              <a:r>
                <a:rPr lang="ko-KR" sz="1200">
                  <a:latin typeface="맑은 고딕" charset="0"/>
                  <a:ea typeface="맑은 고딕" charset="0"/>
                </a:rPr>
                <a:t>취소,반품 </a:t>
              </a:r>
              <a:r>
                <a:rPr lang="ko-KR" sz="1200">
                  <a:latin typeface="맑은 고딕" charset="0"/>
                  <a:ea typeface="맑은 고딕" charset="0"/>
                </a:rPr>
                <a:t>사유를 입력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Rect 0"/>
            <p:cNvSpPr>
              <a:spLocks/>
            </p:cNvSpPr>
            <p:nvPr/>
          </p:nvSpPr>
          <p:spPr>
            <a:xfrm rot="0">
              <a:off x="7687945" y="1226820"/>
              <a:ext cx="426720" cy="236855"/>
            </a:xfrm>
            <a:prstGeom prst="roundRect"/>
            <a:solidFill>
              <a:schemeClr val="accent2"/>
            </a:solidFill>
            <a:ln w="12700" cap="flat" cmpd="sng">
              <a:solidFill>
                <a:schemeClr val="accent2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8" name="Group 5"/>
          <p:cNvGrpSpPr>
            <a:grpSpLocks/>
          </p:cNvGrpSpPr>
          <p:nvPr/>
        </p:nvGrpSpPr>
        <p:grpSpPr>
          <a:xfrm rot="0">
            <a:off x="7595235" y="3944620"/>
            <a:ext cx="4270375" cy="1907540"/>
            <a:chOff x="7595235" y="3944620"/>
            <a:chExt cx="4270375" cy="1907540"/>
          </a:xfrm>
        </p:grpSpPr>
        <p:sp>
          <p:nvSpPr>
            <p:cNvPr id="19" name="Rect 0"/>
            <p:cNvSpPr txBox="1">
              <a:spLocks/>
            </p:cNvSpPr>
            <p:nvPr/>
          </p:nvSpPr>
          <p:spPr>
            <a:xfrm rot="0">
              <a:off x="8278495" y="3944620"/>
              <a:ext cx="3587115" cy="1907540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no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L. 링크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 클릭시 </a:t>
              </a:r>
              <a:r>
                <a:rPr lang="ko-KR" sz="1200">
                  <a:latin typeface="맑은 고딕" charset="0"/>
                  <a:ea typeface="맑은 고딕" charset="0"/>
                </a:rPr>
                <a:t>주문 </a:t>
              </a:r>
              <a:r>
                <a:rPr lang="ko-KR" sz="1200">
                  <a:latin typeface="맑은 고딕" charset="0"/>
                  <a:ea typeface="맑은 고딕" charset="0"/>
                </a:rPr>
                <a:t>상태가 </a:t>
              </a:r>
              <a:r>
                <a:rPr lang="ko-KR" sz="1200">
                  <a:latin typeface="맑은 고딕" charset="0"/>
                  <a:ea typeface="맑은 고딕" charset="0"/>
                </a:rPr>
                <a:t>취소,반품 </a:t>
              </a:r>
              <a:r>
                <a:rPr lang="ko-KR" sz="1200">
                  <a:latin typeface="맑은 고딕" charset="0"/>
                  <a:ea typeface="맑은 고딕" charset="0"/>
                </a:rPr>
                <a:t>요청</a:t>
              </a:r>
              <a:r>
                <a:rPr lang="ko-KR" sz="1200">
                  <a:latin typeface="맑은 고딕" charset="0"/>
                  <a:ea typeface="맑은 고딕" charset="0"/>
                </a:rPr>
                <a:t>으로 </a:t>
              </a:r>
              <a:r>
                <a:rPr lang="ko-KR" sz="1200">
                  <a:latin typeface="맑은 고딕" charset="0"/>
                  <a:ea typeface="맑은 고딕" charset="0"/>
                </a:rPr>
                <a:t>변경(</a:t>
              </a:r>
              <a:r>
                <a:rPr lang="ko-KR" sz="1200">
                  <a:latin typeface="맑은 고딕" charset="0"/>
                  <a:ea typeface="맑은 고딕" charset="0"/>
                </a:rPr>
                <a:t>/o</a:t>
              </a:r>
              <a:r>
                <a:rPr lang="ko-KR" sz="1200">
                  <a:latin typeface="맑은 고딕" charset="0"/>
                  <a:ea typeface="맑은 고딕" charset="0"/>
                </a:rPr>
                <a:t>rder/status</a:t>
              </a:r>
              <a:r>
                <a:rPr lang="ko-KR" sz="1200">
                  <a:latin typeface="맑은 고딕" charset="0"/>
                  <a:ea typeface="맑은 고딕" charset="0"/>
                </a:rPr>
                <a:t>U</a:t>
              </a:r>
              <a:r>
                <a:rPr lang="ko-KR" sz="1200">
                  <a:latin typeface="맑은 고딕" charset="0"/>
                  <a:ea typeface="맑은 고딕" charset="0"/>
                </a:rPr>
                <a:t>pdate.do)</a:t>
              </a:r>
              <a:r>
                <a:rPr lang="ko-KR" sz="1200">
                  <a:latin typeface="맑은 고딕" charset="0"/>
                  <a:ea typeface="맑은 고딕" charset="0"/>
                </a:rPr>
                <a:t>로 </a:t>
              </a:r>
              <a:r>
                <a:rPr lang="ko-KR" sz="1200">
                  <a:latin typeface="맑은 고딕" charset="0"/>
                  <a:ea typeface="맑은 고딕" charset="0"/>
                </a:rPr>
                <a:t>이동후 주문 리스트로 돌아온다.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       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 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>
              <a:spLocks/>
            </p:cNvSpPr>
            <p:nvPr/>
          </p:nvSpPr>
          <p:spPr>
            <a:xfrm rot="0">
              <a:off x="7595235" y="4016375"/>
              <a:ext cx="560070" cy="279400"/>
            </a:xfrm>
            <a:prstGeom prst="roundRect"/>
            <a:solidFill>
              <a:schemeClr val="accent4"/>
            </a:solidFill>
            <a:ln w="12700" cap="flat" cmpd="sng">
              <a:solidFill>
                <a:schemeClr val="accent4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2" descr="C:/Users/park/AppData/Roaming/PolarisOffice/ETemp/19468_11546120/fImage123117457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0020" y="647700"/>
            <a:ext cx="7297420" cy="5879465"/>
          </a:xfrm>
          <a:prstGeom prst="rect"/>
          <a:noFill/>
        </p:spPr>
      </p:pic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220980" y="94615"/>
            <a:ext cx="10516870" cy="50609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주문 등록</a:t>
            </a:r>
            <a:endParaRPr lang="ko-KR" altLang="en-US" sz="18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924050" y="1292860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186430" y="1647825"/>
            <a:ext cx="478155" cy="236220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I1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930900" y="1528445"/>
            <a:ext cx="478155" cy="236220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L</a:t>
            </a:r>
            <a:r>
              <a:rPr lang="ko-KR" sz="1200">
                <a:latin typeface="맑은 고딕" charset="0"/>
                <a:ea typeface="맑은 고딕" charset="0"/>
              </a:rPr>
              <a:t>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461385" y="2849880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P2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6189980" y="4424680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P3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132070" y="5060950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P4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grpSp>
        <p:nvGrpSpPr>
          <p:cNvPr id="14" name="Group 5"/>
          <p:cNvGrpSpPr>
            <a:grpSpLocks/>
          </p:cNvGrpSpPr>
          <p:nvPr/>
        </p:nvGrpSpPr>
        <p:grpSpPr>
          <a:xfrm rot="0">
            <a:off x="7556500" y="281940"/>
            <a:ext cx="4344035" cy="832485"/>
            <a:chOff x="7556500" y="281940"/>
            <a:chExt cx="4344035" cy="832485"/>
          </a:xfrm>
        </p:grpSpPr>
        <p:sp>
          <p:nvSpPr>
            <p:cNvPr id="12" name="Rect 0"/>
            <p:cNvSpPr txBox="1">
              <a:spLocks/>
            </p:cNvSpPr>
            <p:nvPr/>
          </p:nvSpPr>
          <p:spPr>
            <a:xfrm rot="0">
              <a:off x="7995920" y="281940"/>
              <a:ext cx="3904615" cy="832485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I.</a:t>
              </a:r>
              <a:r>
                <a:rPr sz="1200">
                  <a:latin typeface="맑은 고딕" charset="0"/>
                  <a:ea typeface="맑은 고딕" charset="0"/>
                </a:rPr>
                <a:t>입력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</a:t>
              </a:r>
              <a:r>
                <a:rPr lang="ko-KR" sz="1200">
                  <a:latin typeface="맑은 고딕" charset="0"/>
                  <a:ea typeface="맑은 고딕" charset="0"/>
                </a:rPr>
                <a:t> 배송 </a:t>
              </a:r>
              <a:r>
                <a:rPr lang="ko-KR" sz="1200">
                  <a:latin typeface="맑은 고딕" charset="0"/>
                  <a:ea typeface="맑은 고딕" charset="0"/>
                </a:rPr>
                <a:t>메모 입력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2. 쿠폰 선택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3. 결제 방법 선택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Rect 0"/>
            <p:cNvSpPr>
              <a:spLocks/>
            </p:cNvSpPr>
            <p:nvPr/>
          </p:nvSpPr>
          <p:spPr>
            <a:xfrm rot="0">
              <a:off x="7556500" y="325755"/>
              <a:ext cx="426085" cy="236220"/>
            </a:xfrm>
            <a:prstGeom prst="roundRect"/>
            <a:solidFill>
              <a:schemeClr val="accent2"/>
            </a:solidFill>
            <a:ln w="12700" cap="flat" cmpd="sng">
              <a:solidFill>
                <a:schemeClr val="accent2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5" name="Group 5"/>
          <p:cNvGrpSpPr>
            <a:grpSpLocks/>
          </p:cNvGrpSpPr>
          <p:nvPr/>
        </p:nvGrpSpPr>
        <p:grpSpPr>
          <a:xfrm rot="0">
            <a:off x="7551420" y="1579245"/>
            <a:ext cx="4357370" cy="1463675"/>
            <a:chOff x="7551420" y="1579245"/>
            <a:chExt cx="4357370" cy="1463675"/>
          </a:xfrm>
        </p:grpSpPr>
        <p:sp>
          <p:nvSpPr>
            <p:cNvPr id="16" name="Rect 0"/>
            <p:cNvSpPr txBox="1">
              <a:spLocks/>
            </p:cNvSpPr>
            <p:nvPr/>
          </p:nvSpPr>
          <p:spPr>
            <a:xfrm rot="0">
              <a:off x="7991475" y="1579245"/>
              <a:ext cx="3917315" cy="1463675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no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P.출력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 </a:t>
              </a:r>
              <a:r>
                <a:rPr lang="ko-KR" sz="1200">
                  <a:latin typeface="맑은 고딕" charset="0"/>
                  <a:ea typeface="맑은 고딕" charset="0"/>
                </a:rPr>
                <a:t>기본 </a:t>
              </a:r>
              <a:r>
                <a:rPr lang="ko-KR" sz="1200">
                  <a:latin typeface="맑은 고딕" charset="0"/>
                  <a:ea typeface="맑은 고딕" charset="0"/>
                </a:rPr>
                <a:t>배송지 정보 출력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2. </a:t>
              </a:r>
              <a:r>
                <a:rPr lang="ko-KR" sz="1200">
                  <a:latin typeface="맑은 고딕" charset="0"/>
                  <a:ea typeface="맑은 고딕" charset="0"/>
                </a:rPr>
                <a:t>상품 </a:t>
              </a:r>
              <a:r>
                <a:rPr lang="ko-KR" sz="1200">
                  <a:latin typeface="맑은 고딕" charset="0"/>
                  <a:ea typeface="맑은 고딕" charset="0"/>
                </a:rPr>
                <a:t>이름,상품 </a:t>
              </a:r>
              <a:r>
                <a:rPr lang="ko-KR" sz="1200">
                  <a:latin typeface="맑은 고딕" charset="0"/>
                  <a:ea typeface="맑은 고딕" charset="0"/>
                </a:rPr>
                <a:t>옵션,</a:t>
              </a:r>
              <a:r>
                <a:rPr lang="ko-KR" sz="1200">
                  <a:latin typeface="맑은 고딕" charset="0"/>
                  <a:ea typeface="맑은 고딕" charset="0"/>
                </a:rPr>
                <a:t>상품 수량,상품 가격 출력</a:t>
              </a:r>
              <a:r>
                <a:rPr lang="ko-KR" sz="1200">
                  <a:latin typeface="맑은 고딕" charset="0"/>
                  <a:ea typeface="맑은 고딕" charset="0"/>
                </a:rPr>
                <a:t>,배송비 </a:t>
              </a:r>
              <a:r>
                <a:rPr lang="ko-KR" sz="1200">
                  <a:latin typeface="맑은 고딕" charset="0"/>
                  <a:ea typeface="맑은 고딕" charset="0"/>
                </a:rPr>
                <a:t>출력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3. </a:t>
              </a:r>
              <a:r>
                <a:rPr lang="ko-KR" sz="1200">
                  <a:latin typeface="맑은 고딕" charset="0"/>
                  <a:ea typeface="맑은 고딕" charset="0"/>
                </a:rPr>
                <a:t>총 </a:t>
              </a:r>
              <a:r>
                <a:rPr lang="ko-KR" sz="1200">
                  <a:latin typeface="맑은 고딕" charset="0"/>
                  <a:ea typeface="맑은 고딕" charset="0"/>
                </a:rPr>
                <a:t>주문 금액 출력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4. </a:t>
              </a:r>
              <a:r>
                <a:rPr lang="ko-KR" sz="1200">
                  <a:latin typeface="맑은 고딕" charset="0"/>
                  <a:ea typeface="맑은 고딕" charset="0"/>
                </a:rPr>
                <a:t>적립금 </a:t>
              </a:r>
              <a:r>
                <a:rPr lang="ko-KR" sz="1200">
                  <a:latin typeface="맑은 고딕" charset="0"/>
                  <a:ea typeface="맑은 고딕" charset="0"/>
                </a:rPr>
                <a:t>출력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7551420" y="1623060"/>
              <a:ext cx="427355" cy="236220"/>
            </a:xfrm>
            <a:prstGeom prst="roundRect"/>
            <a:solidFill>
              <a:schemeClr val="accent1"/>
            </a:solidFill>
            <a:ln w="1270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8" name="Group 5"/>
          <p:cNvGrpSpPr>
            <a:grpSpLocks/>
          </p:cNvGrpSpPr>
          <p:nvPr/>
        </p:nvGrpSpPr>
        <p:grpSpPr>
          <a:xfrm rot="0">
            <a:off x="7595235" y="3944620"/>
            <a:ext cx="4269740" cy="1906905"/>
            <a:chOff x="7595235" y="3944620"/>
            <a:chExt cx="4269740" cy="1906905"/>
          </a:xfrm>
        </p:grpSpPr>
        <p:sp>
          <p:nvSpPr>
            <p:cNvPr id="19" name="Rect 0"/>
            <p:cNvSpPr txBox="1">
              <a:spLocks/>
            </p:cNvSpPr>
            <p:nvPr/>
          </p:nvSpPr>
          <p:spPr>
            <a:xfrm rot="0">
              <a:off x="8278495" y="3944620"/>
              <a:ext cx="3586480" cy="1906905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no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L. 링크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 </a:t>
              </a:r>
              <a:r>
                <a:rPr lang="ko-KR" sz="1200">
                  <a:latin typeface="맑은 고딕" charset="0"/>
                  <a:ea typeface="맑은 고딕" charset="0"/>
                </a:rPr>
                <a:t>클릭시 </a:t>
              </a:r>
              <a:r>
                <a:rPr lang="ko-KR" sz="1200">
                  <a:latin typeface="맑은 고딕" charset="0"/>
                  <a:ea typeface="맑은 고딕" charset="0"/>
                </a:rPr>
                <a:t>배송지 리스트 모달 등장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2. </a:t>
              </a:r>
              <a:r>
                <a:rPr lang="ko-KR" sz="1200">
                  <a:latin typeface="맑은 고딕" charset="0"/>
                  <a:ea typeface="맑은 고딕" charset="0"/>
                </a:rPr>
                <a:t>클릭시 주문을 </a:t>
              </a:r>
              <a:r>
                <a:rPr lang="ko-KR" sz="1200">
                  <a:latin typeface="맑은 고딕" charset="0"/>
                  <a:ea typeface="맑은 고딕" charset="0"/>
                </a:rPr>
                <a:t>등록</a:t>
              </a:r>
              <a:r>
                <a:rPr lang="ko-KR" sz="1200">
                  <a:latin typeface="맑은 고딕" charset="0"/>
                  <a:ea typeface="맑은 고딕" charset="0"/>
                </a:rPr>
                <a:t>하고</a:t>
              </a:r>
              <a:r>
                <a:rPr lang="ko-KR" sz="1200">
                  <a:latin typeface="맑은 고딕" charset="0"/>
                  <a:ea typeface="맑은 고딕" charset="0"/>
                </a:rPr>
                <a:t>(</a:t>
              </a:r>
              <a:r>
                <a:rPr lang="ko-KR" sz="1200">
                  <a:latin typeface="맑은 고딕" charset="0"/>
                  <a:ea typeface="맑은 고딕" charset="0"/>
                </a:rPr>
                <a:t>/</a:t>
              </a:r>
              <a:r>
                <a:rPr lang="ko-KR" sz="1200">
                  <a:latin typeface="맑은 고딕" charset="0"/>
                  <a:ea typeface="맑은 고딕" charset="0"/>
                </a:rPr>
                <a:t>order/write.do)</a:t>
              </a:r>
              <a:r>
                <a:rPr lang="ko-KR" sz="1200">
                  <a:latin typeface="맑은 고딕" charset="0"/>
                  <a:ea typeface="맑은 고딕" charset="0"/>
                </a:rPr>
                <a:t> </a:t>
              </a:r>
              <a:r>
                <a:rPr lang="ko-KR" sz="1200">
                  <a:latin typeface="맑은 고딕" charset="0"/>
                  <a:ea typeface="맑은 고딕" charset="0"/>
                </a:rPr>
                <a:t>주문 </a:t>
              </a:r>
              <a:r>
                <a:rPr lang="ko-KR" sz="1200">
                  <a:latin typeface="맑은 고딕" charset="0"/>
                  <a:ea typeface="맑은 고딕" charset="0"/>
                </a:rPr>
                <a:t>리스트로 </a:t>
              </a:r>
              <a:r>
                <a:rPr lang="ko-KR" sz="1200">
                  <a:latin typeface="맑은 고딕" charset="0"/>
                  <a:ea typeface="맑은 고딕" charset="0"/>
                </a:rPr>
                <a:t>이동한다.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 </a:t>
              </a:r>
              <a:r>
                <a:rPr lang="ko-KR" sz="1200">
                  <a:latin typeface="맑은 고딕" charset="0"/>
                  <a:ea typeface="맑은 고딕" charset="0"/>
                </a:rPr>
                <a:t>      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 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>
              <a:spLocks/>
            </p:cNvSpPr>
            <p:nvPr/>
          </p:nvSpPr>
          <p:spPr>
            <a:xfrm rot="0">
              <a:off x="7595235" y="4016375"/>
              <a:ext cx="559435" cy="278765"/>
            </a:xfrm>
            <a:prstGeom prst="roundRect"/>
            <a:solidFill>
              <a:schemeClr val="accent4"/>
            </a:solidFill>
            <a:ln w="12700" cap="flat" cmpd="sng">
              <a:solidFill>
                <a:schemeClr val="accent4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2" name="Rect 0"/>
          <p:cNvSpPr>
            <a:spLocks/>
          </p:cNvSpPr>
          <p:nvPr/>
        </p:nvSpPr>
        <p:spPr>
          <a:xfrm rot="0">
            <a:off x="4053840" y="6041390"/>
            <a:ext cx="478155" cy="236220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L</a:t>
            </a:r>
            <a:r>
              <a:rPr lang="ko-KR" sz="1200">
                <a:latin typeface="맑은 고딕" charset="0"/>
                <a:ea typeface="맑은 고딕" charset="0"/>
              </a:rPr>
              <a:t>2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6" name="도형 34"/>
          <p:cNvSpPr>
            <a:spLocks/>
          </p:cNvSpPr>
          <p:nvPr/>
        </p:nvSpPr>
        <p:spPr>
          <a:xfrm rot="0">
            <a:off x="3388995" y="3586480"/>
            <a:ext cx="478155" cy="236220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I</a:t>
            </a:r>
            <a:r>
              <a:rPr lang="ko-KR" sz="1200">
                <a:latin typeface="맑은 고딕" charset="0"/>
                <a:ea typeface="맑은 고딕" charset="0"/>
              </a:rPr>
              <a:t>2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7" name="도형 35"/>
          <p:cNvSpPr>
            <a:spLocks/>
          </p:cNvSpPr>
          <p:nvPr/>
        </p:nvSpPr>
        <p:spPr>
          <a:xfrm rot="0">
            <a:off x="1920240" y="5857240"/>
            <a:ext cx="478155" cy="236220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I</a:t>
            </a:r>
            <a:r>
              <a:rPr lang="ko-KR" sz="1200">
                <a:latin typeface="맑은 고딕" charset="0"/>
                <a:ea typeface="맑은 고딕" charset="0"/>
              </a:rPr>
              <a:t>3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41655" y="1022985"/>
            <a:ext cx="6649085" cy="5356860"/>
          </a:xfrm>
          <a:prstGeom prst="rect"/>
          <a:noFill/>
        </p:spPr>
      </p:pic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220980" y="94615"/>
            <a:ext cx="10516870" cy="50609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주문 배송지 리스트</a:t>
            </a:r>
            <a:endParaRPr lang="ko-KR" altLang="en-US" sz="18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969645" y="2020570"/>
            <a:ext cx="478790" cy="236855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6354445" y="2560320"/>
            <a:ext cx="478790" cy="236855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L1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1820545" y="2444115"/>
            <a:ext cx="478790" cy="236855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P2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3004185" y="2867660"/>
            <a:ext cx="478790" cy="236855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P3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grpSp>
        <p:nvGrpSpPr>
          <p:cNvPr id="15" name="Group 5"/>
          <p:cNvGrpSpPr>
            <a:grpSpLocks/>
          </p:cNvGrpSpPr>
          <p:nvPr/>
        </p:nvGrpSpPr>
        <p:grpSpPr>
          <a:xfrm>
            <a:off x="7551420" y="1579245"/>
            <a:ext cx="4357370" cy="1463675"/>
            <a:chOff x="7551420" y="1579245"/>
            <a:chExt cx="4357370" cy="1463675"/>
          </a:xfrm>
        </p:grpSpPr>
        <p:sp>
          <p:nvSpPr>
            <p:cNvPr id="16" name="Rect 0"/>
            <p:cNvSpPr txBox="1">
              <a:spLocks/>
            </p:cNvSpPr>
            <p:nvPr/>
          </p:nvSpPr>
          <p:spPr>
            <a:xfrm rot="0">
              <a:off x="7991475" y="1579245"/>
              <a:ext cx="3917950" cy="1464310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no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P.출력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 </a:t>
              </a:r>
              <a:r>
                <a:rPr lang="ko-KR" sz="1200">
                  <a:latin typeface="맑은 고딕" charset="0"/>
                  <a:ea typeface="맑은 고딕" charset="0"/>
                </a:rPr>
                <a:t>배송지명,받는 </a:t>
              </a:r>
              <a:r>
                <a:rPr lang="ko-KR" sz="1200">
                  <a:latin typeface="맑은 고딕" charset="0"/>
                  <a:ea typeface="맑은 고딕" charset="0"/>
                </a:rPr>
                <a:t>사람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2. </a:t>
              </a:r>
              <a:r>
                <a:rPr lang="ko-KR" sz="1200">
                  <a:latin typeface="맑은 고딕" charset="0"/>
                  <a:ea typeface="맑은 고딕" charset="0"/>
                </a:rPr>
                <a:t>받는 </a:t>
              </a:r>
              <a:r>
                <a:rPr lang="ko-KR" sz="1200">
                  <a:latin typeface="맑은 고딕" charset="0"/>
                  <a:ea typeface="맑은 고딕" charset="0"/>
                </a:rPr>
                <a:t>사람 연락처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3. </a:t>
              </a:r>
              <a:r>
                <a:rPr lang="ko-KR" sz="1200">
                  <a:latin typeface="맑은 고딕" charset="0"/>
                  <a:ea typeface="맑은 고딕" charset="0"/>
                </a:rPr>
                <a:t>주소,</a:t>
              </a:r>
              <a:r>
                <a:rPr lang="ko-KR" sz="1200">
                  <a:latin typeface="맑은 고딕" charset="0"/>
                  <a:ea typeface="맑은 고딕" charset="0"/>
                </a:rPr>
                <a:t>우</a:t>
              </a:r>
              <a:r>
                <a:rPr lang="ko-KR" sz="1200">
                  <a:latin typeface="맑은 고딕" charset="0"/>
                  <a:ea typeface="맑은 고딕" charset="0"/>
                </a:rPr>
                <a:t>편번호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7551420" y="1623060"/>
              <a:ext cx="427990" cy="236855"/>
            </a:xfrm>
            <a:prstGeom prst="roundRect"/>
            <a:solidFill>
              <a:schemeClr val="accent1"/>
            </a:solidFill>
            <a:ln w="1270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8" name="Group 5"/>
          <p:cNvGrpSpPr>
            <a:grpSpLocks/>
          </p:cNvGrpSpPr>
          <p:nvPr/>
        </p:nvGrpSpPr>
        <p:grpSpPr>
          <a:xfrm>
            <a:off x="7595235" y="3944620"/>
            <a:ext cx="4269740" cy="1906905"/>
            <a:chOff x="7595235" y="3944620"/>
            <a:chExt cx="4269740" cy="1906905"/>
          </a:xfrm>
        </p:grpSpPr>
        <p:sp>
          <p:nvSpPr>
            <p:cNvPr id="19" name="Rect 0"/>
            <p:cNvSpPr txBox="1">
              <a:spLocks/>
            </p:cNvSpPr>
            <p:nvPr/>
          </p:nvSpPr>
          <p:spPr>
            <a:xfrm rot="0">
              <a:off x="8278495" y="3944620"/>
              <a:ext cx="3587115" cy="1907540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no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L. 링크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 클릭시 </a:t>
              </a:r>
              <a:r>
                <a:rPr lang="ko-KR" sz="1200">
                  <a:latin typeface="맑은 고딕" charset="0"/>
                  <a:ea typeface="맑은 고딕" charset="0"/>
                </a:rPr>
                <a:t>선택된 </a:t>
              </a:r>
              <a:r>
                <a:rPr lang="ko-KR" sz="1200">
                  <a:latin typeface="맑은 고딕" charset="0"/>
                  <a:ea typeface="맑은 고딕" charset="0"/>
                </a:rPr>
                <a:t>배송지로 변경</a:t>
              </a:r>
              <a:r>
                <a:rPr lang="ko-KR" sz="1200">
                  <a:latin typeface="맑은 고딕" charset="0"/>
                  <a:ea typeface="맑은 고딕" charset="0"/>
                </a:rPr>
                <a:t>(상세보기에서는 </a:t>
              </a:r>
              <a:r>
                <a:rPr lang="ko-KR" sz="1200">
                  <a:latin typeface="맑은 고딕" charset="0"/>
                  <a:ea typeface="맑은 고딕" charset="0"/>
                </a:rPr>
                <a:t>/</a:t>
              </a:r>
              <a:r>
                <a:rPr lang="ko-KR" sz="1200">
                  <a:latin typeface="맑은 고딕" charset="0"/>
                  <a:ea typeface="맑은 고딕" charset="0"/>
                </a:rPr>
                <a:t>o</a:t>
              </a:r>
              <a:r>
                <a:rPr lang="ko-KR" sz="1200">
                  <a:latin typeface="맑은 고딕" charset="0"/>
                  <a:ea typeface="맑은 고딕" charset="0"/>
                </a:rPr>
                <a:t>rder/dlvyupdate.do)된다.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2. </a:t>
              </a:r>
              <a:r>
                <a:rPr lang="ko-KR" sz="1200">
                  <a:latin typeface="맑은 고딕" charset="0"/>
                  <a:ea typeface="맑은 고딕" charset="0"/>
                </a:rPr>
                <a:t>클릭시 </a:t>
              </a:r>
              <a:r>
                <a:rPr lang="ko-KR" sz="1200">
                  <a:latin typeface="맑은 고딕" charset="0"/>
                  <a:ea typeface="맑은 고딕" charset="0"/>
                </a:rPr>
                <a:t>배송지 등록 폼(</a:t>
              </a:r>
              <a:r>
                <a:rPr lang="ko-KR" sz="1200">
                  <a:latin typeface="맑은 고딕" charset="0"/>
                  <a:ea typeface="맑은 고딕" charset="0"/>
                </a:rPr>
                <a:t>/d</a:t>
              </a:r>
              <a:r>
                <a:rPr lang="ko-KR" sz="1200">
                  <a:latin typeface="맑은 고딕" charset="0"/>
                  <a:ea typeface="맑은 고딕" charset="0"/>
                </a:rPr>
                <a:t>lvy/</a:t>
              </a:r>
              <a:r>
                <a:rPr lang="ko-KR" sz="1200">
                  <a:latin typeface="맑은 고딕" charset="0"/>
                  <a:ea typeface="맑은 고딕" charset="0"/>
                </a:rPr>
                <a:t>w</a:t>
              </a:r>
              <a:r>
                <a:rPr lang="ko-KR" sz="1200">
                  <a:latin typeface="맑은 고딕" charset="0"/>
                  <a:ea typeface="맑은 고딕" charset="0"/>
                </a:rPr>
                <a:t>r</a:t>
              </a:r>
              <a:r>
                <a:rPr lang="ko-KR" sz="1200">
                  <a:latin typeface="맑은 고딕" charset="0"/>
                  <a:ea typeface="맑은 고딕" charset="0"/>
                </a:rPr>
                <a:t>i</a:t>
              </a:r>
              <a:r>
                <a:rPr lang="ko-KR" sz="1200">
                  <a:latin typeface="맑은 고딕" charset="0"/>
                  <a:ea typeface="맑은 고딕" charset="0"/>
                </a:rPr>
                <a:t>teForm.do )</a:t>
              </a:r>
              <a:r>
                <a:rPr lang="ko-KR" sz="1200">
                  <a:latin typeface="맑은 고딕" charset="0"/>
                  <a:ea typeface="맑은 고딕" charset="0"/>
                </a:rPr>
                <a:t>로 </a:t>
              </a:r>
              <a:r>
                <a:rPr lang="ko-KR" sz="1200">
                  <a:latin typeface="맑은 고딕" charset="0"/>
                  <a:ea typeface="맑은 고딕" charset="0"/>
                </a:rPr>
                <a:t>이동</a:t>
              </a:r>
              <a:r>
                <a:rPr lang="ko-KR" sz="1200">
                  <a:latin typeface="맑은 고딕" charset="0"/>
                  <a:ea typeface="맑은 고딕" charset="0"/>
                </a:rPr>
                <a:t>한다.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3. 클릭시 배송지 수정 폼(</a:t>
              </a:r>
              <a:r>
                <a:rPr lang="ko-KR" sz="1200">
                  <a:latin typeface="맑은 고딕" charset="0"/>
                  <a:ea typeface="맑은 고딕" charset="0"/>
                </a:rPr>
                <a:t>/d</a:t>
              </a:r>
              <a:r>
                <a:rPr lang="ko-KR" sz="1200">
                  <a:latin typeface="맑은 고딕" charset="0"/>
                  <a:ea typeface="맑은 고딕" charset="0"/>
                </a:rPr>
                <a:t>lvy/</a:t>
              </a:r>
              <a:r>
                <a:rPr lang="ko-KR" sz="1200">
                  <a:latin typeface="맑은 고딕" charset="0"/>
                  <a:ea typeface="맑은 고딕" charset="0"/>
                </a:rPr>
                <a:t>u</a:t>
              </a:r>
              <a:r>
                <a:rPr lang="ko-KR" sz="1200">
                  <a:latin typeface="맑은 고딕" charset="0"/>
                  <a:ea typeface="맑은 고딕" charset="0"/>
                </a:rPr>
                <a:t>pdateForm.do )</a:t>
              </a:r>
              <a:r>
                <a:rPr lang="ko-KR" sz="1200">
                  <a:latin typeface="맑은 고딕" charset="0"/>
                  <a:ea typeface="맑은 고딕" charset="0"/>
                </a:rPr>
                <a:t>로 </a:t>
              </a:r>
              <a:r>
                <a:rPr lang="ko-KR" sz="1200">
                  <a:latin typeface="맑은 고딕" charset="0"/>
                  <a:ea typeface="맑은 고딕" charset="0"/>
                </a:rPr>
                <a:t>이동한다.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4</a:t>
              </a:r>
              <a:r>
                <a:rPr lang="ko-KR" sz="1200">
                  <a:latin typeface="맑은 고딕" charset="0"/>
                  <a:ea typeface="맑은 고딕" charset="0"/>
                </a:rPr>
                <a:t>. 클릭시 배송지가 삭제(</a:t>
              </a:r>
              <a:r>
                <a:rPr lang="ko-KR" sz="1200">
                  <a:latin typeface="맑은 고딕" charset="0"/>
                  <a:ea typeface="맑은 고딕" charset="0"/>
                </a:rPr>
                <a:t>/d</a:t>
              </a:r>
              <a:r>
                <a:rPr lang="ko-KR" sz="1200">
                  <a:latin typeface="맑은 고딕" charset="0"/>
                  <a:ea typeface="맑은 고딕" charset="0"/>
                </a:rPr>
                <a:t>lvy/</a:t>
              </a:r>
              <a:r>
                <a:rPr lang="ko-KR" sz="1200">
                  <a:latin typeface="맑은 고딕" charset="0"/>
                  <a:ea typeface="맑은 고딕" charset="0"/>
                </a:rPr>
                <a:t>d</a:t>
              </a:r>
              <a:r>
                <a:rPr lang="ko-KR" sz="1200">
                  <a:latin typeface="맑은 고딕" charset="0"/>
                  <a:ea typeface="맑은 고딕" charset="0"/>
                </a:rPr>
                <a:t>elete</a:t>
              </a:r>
              <a:r>
                <a:rPr lang="ko-KR" sz="1200">
                  <a:latin typeface="맑은 고딕" charset="0"/>
                  <a:ea typeface="맑은 고딕" charset="0"/>
                </a:rPr>
                <a:t>.</a:t>
              </a:r>
              <a:r>
                <a:rPr lang="ko-KR" sz="1200">
                  <a:latin typeface="맑은 고딕" charset="0"/>
                  <a:ea typeface="맑은 고딕" charset="0"/>
                </a:rPr>
                <a:t>do )</a:t>
              </a:r>
              <a:r>
                <a:rPr lang="ko-KR" sz="1200">
                  <a:latin typeface="맑은 고딕" charset="0"/>
                  <a:ea typeface="맑은 고딕" charset="0"/>
                </a:rPr>
                <a:t>되고 </a:t>
              </a:r>
              <a:r>
                <a:rPr lang="ko-KR" sz="1200">
                  <a:latin typeface="맑은 고딕" charset="0"/>
                  <a:ea typeface="맑은 고딕" charset="0"/>
                </a:rPr>
                <a:t>배송지 리스트로 </a:t>
              </a:r>
              <a:r>
                <a:rPr lang="ko-KR" sz="1200">
                  <a:latin typeface="맑은 고딕" charset="0"/>
                  <a:ea typeface="맑은 고딕" charset="0"/>
                </a:rPr>
                <a:t>돌아온다</a:t>
              </a:r>
              <a:r>
                <a:rPr lang="ko-KR" sz="1200">
                  <a:latin typeface="맑은 고딕" charset="0"/>
                  <a:ea typeface="맑은 고딕" charset="0"/>
                </a:rPr>
                <a:t>.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       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 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>
              <a:spLocks/>
            </p:cNvSpPr>
            <p:nvPr/>
          </p:nvSpPr>
          <p:spPr>
            <a:xfrm rot="0">
              <a:off x="7595235" y="4016375"/>
              <a:ext cx="560070" cy="279400"/>
            </a:xfrm>
            <a:prstGeom prst="roundRect"/>
            <a:solidFill>
              <a:schemeClr val="accent4"/>
            </a:solidFill>
            <a:ln w="12700" cap="flat" cmpd="sng">
              <a:solidFill>
                <a:schemeClr val="accent4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1" name="도형 13"/>
          <p:cNvSpPr>
            <a:spLocks/>
          </p:cNvSpPr>
          <p:nvPr/>
        </p:nvSpPr>
        <p:spPr>
          <a:xfrm rot="0">
            <a:off x="4170680" y="1409065"/>
            <a:ext cx="478790" cy="236855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L</a:t>
            </a:r>
            <a:r>
              <a:rPr lang="ko-KR" sz="1200">
                <a:latin typeface="맑은 고딕" charset="0"/>
                <a:ea typeface="맑은 고딕" charset="0"/>
              </a:rPr>
              <a:t>2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2" name="도형 14"/>
          <p:cNvSpPr>
            <a:spLocks/>
          </p:cNvSpPr>
          <p:nvPr/>
        </p:nvSpPr>
        <p:spPr>
          <a:xfrm rot="0">
            <a:off x="734695" y="3187065"/>
            <a:ext cx="478790" cy="236855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L</a:t>
            </a:r>
            <a:r>
              <a:rPr lang="ko-KR" sz="1200">
                <a:latin typeface="맑은 고딕" charset="0"/>
                <a:ea typeface="맑은 고딕" charset="0"/>
              </a:rPr>
              <a:t>3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3" name="도형 15"/>
          <p:cNvSpPr>
            <a:spLocks/>
          </p:cNvSpPr>
          <p:nvPr/>
        </p:nvSpPr>
        <p:spPr>
          <a:xfrm rot="0">
            <a:off x="1313180" y="3222625"/>
            <a:ext cx="478790" cy="236855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L</a:t>
            </a:r>
            <a:r>
              <a:rPr lang="ko-KR" sz="1200">
                <a:latin typeface="맑은 고딕" charset="0"/>
                <a:ea typeface="맑은 고딕" charset="0"/>
              </a:rPr>
              <a:t>4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17" descr="C:/Users/park/AppData/Roaming/PolarisOffice/ETemp/6744_19213712/fImage16663513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9570" y="1235075"/>
            <a:ext cx="6903720" cy="5043805"/>
          </a:xfrm>
          <a:prstGeom prst="rect"/>
          <a:noFill/>
        </p:spPr>
      </p:pic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220980" y="94615"/>
            <a:ext cx="10517505" cy="50673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배송지 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등록</a:t>
            </a:r>
            <a:endParaRPr lang="ko-KR" altLang="en-US" sz="18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778635" y="2131060"/>
            <a:ext cx="478790" cy="236855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I1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6623050" y="4947285"/>
            <a:ext cx="478790" cy="236855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L1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grpSp>
        <p:nvGrpSpPr>
          <p:cNvPr id="14" name="Group 5"/>
          <p:cNvGrpSpPr>
            <a:grpSpLocks/>
          </p:cNvGrpSpPr>
          <p:nvPr/>
        </p:nvGrpSpPr>
        <p:grpSpPr>
          <a:xfrm rot="0">
            <a:off x="7670165" y="1296035"/>
            <a:ext cx="4344670" cy="1202055"/>
            <a:chOff x="7670165" y="1296035"/>
            <a:chExt cx="4344670" cy="1202055"/>
          </a:xfrm>
        </p:grpSpPr>
        <p:sp>
          <p:nvSpPr>
            <p:cNvPr id="12" name="Rect 0"/>
            <p:cNvSpPr txBox="1">
              <a:spLocks/>
            </p:cNvSpPr>
            <p:nvPr/>
          </p:nvSpPr>
          <p:spPr>
            <a:xfrm rot="0">
              <a:off x="8109585" y="1296035"/>
              <a:ext cx="3905250" cy="1202055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I.</a:t>
              </a:r>
              <a:r>
                <a:rPr sz="1200">
                  <a:latin typeface="맑은 고딕" charset="0"/>
                  <a:ea typeface="맑은 고딕" charset="0"/>
                </a:rPr>
                <a:t>입력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 </a:t>
              </a:r>
              <a:r>
                <a:rPr lang="ko-KR" sz="1200">
                  <a:latin typeface="맑은 고딕" charset="0"/>
                  <a:ea typeface="맑은 고딕" charset="0"/>
                </a:rPr>
                <a:t>우편 </a:t>
              </a:r>
              <a:r>
                <a:rPr lang="ko-KR" sz="1200">
                  <a:latin typeface="맑은 고딕" charset="0"/>
                  <a:ea typeface="맑은 고딕" charset="0"/>
                </a:rPr>
                <a:t>번호,주소,상세 주소 입력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2. </a:t>
              </a:r>
              <a:r>
                <a:rPr lang="ko-KR" sz="1200">
                  <a:latin typeface="맑은 고딕" charset="0"/>
                  <a:ea typeface="맑은 고딕" charset="0"/>
                </a:rPr>
                <a:t>배송지명 </a:t>
              </a:r>
              <a:r>
                <a:rPr lang="ko-KR" sz="1200">
                  <a:latin typeface="맑은 고딕" charset="0"/>
                  <a:ea typeface="맑은 고딕" charset="0"/>
                </a:rPr>
                <a:t>선택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3. </a:t>
              </a:r>
              <a:r>
                <a:rPr lang="ko-KR" sz="1200">
                  <a:latin typeface="맑은 고딕" charset="0"/>
                  <a:ea typeface="맑은 고딕" charset="0"/>
                </a:rPr>
                <a:t>받는 </a:t>
              </a:r>
              <a:r>
                <a:rPr lang="ko-KR" sz="1200">
                  <a:latin typeface="맑은 고딕" charset="0"/>
                  <a:ea typeface="맑은 고딕" charset="0"/>
                </a:rPr>
                <a:t>사람 입력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4. 연락처 </a:t>
              </a:r>
              <a:r>
                <a:rPr lang="ko-KR" sz="1200">
                  <a:latin typeface="맑은 고딕" charset="0"/>
                  <a:ea typeface="맑은 고딕" charset="0"/>
                </a:rPr>
                <a:t>입력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5. 기본 배송지 입력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Rect 0"/>
            <p:cNvSpPr>
              <a:spLocks/>
            </p:cNvSpPr>
            <p:nvPr/>
          </p:nvSpPr>
          <p:spPr>
            <a:xfrm rot="0">
              <a:off x="7670165" y="1339850"/>
              <a:ext cx="426720" cy="236855"/>
            </a:xfrm>
            <a:prstGeom prst="roundRect"/>
            <a:solidFill>
              <a:schemeClr val="accent2"/>
            </a:solidFill>
            <a:ln w="12700" cap="flat" cmpd="sng">
              <a:solidFill>
                <a:schemeClr val="accent2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8" name="Group 5"/>
          <p:cNvGrpSpPr>
            <a:grpSpLocks/>
          </p:cNvGrpSpPr>
          <p:nvPr/>
        </p:nvGrpSpPr>
        <p:grpSpPr>
          <a:xfrm rot="0">
            <a:off x="7595235" y="3944620"/>
            <a:ext cx="4270375" cy="1907540"/>
            <a:chOff x="7595235" y="3944620"/>
            <a:chExt cx="4270375" cy="1907540"/>
          </a:xfrm>
        </p:grpSpPr>
        <p:sp>
          <p:nvSpPr>
            <p:cNvPr id="19" name="Rect 0"/>
            <p:cNvSpPr txBox="1">
              <a:spLocks/>
            </p:cNvSpPr>
            <p:nvPr/>
          </p:nvSpPr>
          <p:spPr>
            <a:xfrm rot="0">
              <a:off x="8278495" y="3944620"/>
              <a:ext cx="3587115" cy="1907540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no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L. 링크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 클릭시 배송지</a:t>
              </a:r>
              <a:r>
                <a:rPr lang="ko-KR" sz="1200">
                  <a:latin typeface="맑은 고딕" charset="0"/>
                  <a:ea typeface="맑은 고딕" charset="0"/>
                </a:rPr>
                <a:t>를 </a:t>
              </a:r>
              <a:r>
                <a:rPr lang="ko-KR" sz="1200">
                  <a:latin typeface="맑은 고딕" charset="0"/>
                  <a:ea typeface="맑은 고딕" charset="0"/>
                </a:rPr>
                <a:t>등록(</a:t>
              </a:r>
              <a:r>
                <a:rPr lang="ko-KR" sz="1200">
                  <a:latin typeface="맑은 고딕" charset="0"/>
                  <a:ea typeface="맑은 고딕" charset="0"/>
                </a:rPr>
                <a:t>/d</a:t>
              </a:r>
              <a:r>
                <a:rPr lang="ko-KR" sz="1200">
                  <a:latin typeface="맑은 고딕" charset="0"/>
                  <a:ea typeface="맑은 고딕" charset="0"/>
                </a:rPr>
                <a:t>lvy/</a:t>
              </a:r>
              <a:r>
                <a:rPr lang="ko-KR" sz="1200">
                  <a:latin typeface="맑은 고딕" charset="0"/>
                  <a:ea typeface="맑은 고딕" charset="0"/>
                </a:rPr>
                <a:t>wr</a:t>
              </a:r>
              <a:r>
                <a:rPr lang="ko-KR" sz="1200">
                  <a:latin typeface="맑은 고딕" charset="0"/>
                  <a:ea typeface="맑은 고딕" charset="0"/>
                </a:rPr>
                <a:t>ite.do)</a:t>
              </a:r>
              <a:r>
                <a:rPr lang="ko-KR" sz="1200">
                  <a:latin typeface="맑은 고딕" charset="0"/>
                  <a:ea typeface="맑은 고딕" charset="0"/>
                </a:rPr>
                <a:t>하고 </a:t>
              </a:r>
              <a:r>
                <a:rPr lang="ko-KR" sz="1200">
                  <a:latin typeface="맑은 고딕" charset="0"/>
                  <a:ea typeface="맑은 고딕" charset="0"/>
                </a:rPr>
                <a:t>배송지 리스트로 돌아</a:t>
              </a:r>
              <a:r>
                <a:rPr lang="ko-KR" sz="1200">
                  <a:latin typeface="맑은 고딕" charset="0"/>
                  <a:ea typeface="맑은 고딕" charset="0"/>
                </a:rPr>
                <a:t>온다.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       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 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>
              <a:spLocks/>
            </p:cNvSpPr>
            <p:nvPr/>
          </p:nvSpPr>
          <p:spPr>
            <a:xfrm rot="0">
              <a:off x="7595235" y="4016375"/>
              <a:ext cx="560070" cy="279400"/>
            </a:xfrm>
            <a:prstGeom prst="roundRect"/>
            <a:solidFill>
              <a:schemeClr val="accent4"/>
            </a:solidFill>
            <a:ln w="12700" cap="flat" cmpd="sng">
              <a:solidFill>
                <a:schemeClr val="accent4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6" name="Rect 0"/>
          <p:cNvSpPr>
            <a:spLocks/>
          </p:cNvSpPr>
          <p:nvPr/>
        </p:nvSpPr>
        <p:spPr>
          <a:xfrm rot="0">
            <a:off x="2929890" y="2995930"/>
            <a:ext cx="478790" cy="236855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I2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7" name="Rect 0"/>
          <p:cNvSpPr>
            <a:spLocks/>
          </p:cNvSpPr>
          <p:nvPr/>
        </p:nvSpPr>
        <p:spPr>
          <a:xfrm rot="0">
            <a:off x="2397760" y="3709670"/>
            <a:ext cx="478790" cy="236855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I3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9" name="도형 19"/>
          <p:cNvSpPr>
            <a:spLocks/>
          </p:cNvSpPr>
          <p:nvPr/>
        </p:nvSpPr>
        <p:spPr>
          <a:xfrm rot="0">
            <a:off x="2397760" y="4389755"/>
            <a:ext cx="478790" cy="236855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I</a:t>
            </a:r>
            <a:r>
              <a:rPr lang="ko-KR" sz="1200">
                <a:latin typeface="맑은 고딕" charset="0"/>
                <a:ea typeface="맑은 고딕" charset="0"/>
              </a:rPr>
              <a:t>4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0" name="도형 20"/>
          <p:cNvSpPr>
            <a:spLocks/>
          </p:cNvSpPr>
          <p:nvPr/>
        </p:nvSpPr>
        <p:spPr>
          <a:xfrm rot="0">
            <a:off x="942340" y="5129530"/>
            <a:ext cx="478790" cy="236855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I</a:t>
            </a:r>
            <a:r>
              <a:rPr lang="ko-KR" sz="1200">
                <a:latin typeface="맑은 고딕" charset="0"/>
                <a:ea typeface="맑은 고딕" charset="0"/>
              </a:rPr>
              <a:t>5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19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vici vidi</cp:lastModifiedBy>
  <dc:title>PowerPoint 프레젠테이션</dc:title>
  <cp:version>10.105.228.52576</cp:version>
</cp:coreProperties>
</file>