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3813"/>
            <a:ext cx="8184261" cy="5443537"/>
          </a:xfrm>
          <a:prstGeom prst="rect">
            <a:avLst/>
          </a:prstGeom>
        </p:spPr>
      </p:pic>
      <p:grpSp>
        <p:nvGrpSpPr>
          <p:cNvPr id="12" name=""/>
          <p:cNvGrpSpPr/>
          <p:nvPr/>
        </p:nvGrpSpPr>
        <p:grpSpPr>
          <a:xfrm rot="0">
            <a:off x="8616316" y="793813"/>
            <a:ext cx="3528441" cy="1411034"/>
            <a:chOff x="9840468" y="793813"/>
            <a:chExt cx="2304288" cy="1411034"/>
          </a:xfrm>
        </p:grpSpPr>
        <p:sp>
          <p:nvSpPr>
            <p:cNvPr id="5" name=""/>
            <p:cNvSpPr/>
            <p:nvPr/>
          </p:nvSpPr>
          <p:spPr>
            <a:xfrm>
              <a:off x="9840468" y="793813"/>
              <a:ext cx="2304288" cy="762952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(A)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556766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A1: </a:t>
              </a:r>
              <a:r>
                <a:rPr lang="ko-KR" altLang="en-US" sz="1200">
                  <a:solidFill>
                    <a:schemeClr val="tx1"/>
                  </a:solidFill>
                </a:rPr>
                <a:t>검색 단어 입력 </a:t>
              </a:r>
              <a:r>
                <a:rPr lang="en-US" altLang="ko-KR" sz="1200">
                  <a:solidFill>
                    <a:schemeClr val="tx1"/>
                  </a:solidFill>
                </a:rPr>
                <a:t>50</a:t>
              </a:r>
              <a:r>
                <a:rPr lang="ko-KR" altLang="en-US" sz="1200">
                  <a:solidFill>
                    <a:schemeClr val="tx1"/>
                  </a:solidFill>
                </a:rPr>
                <a:t>자 이내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663560" y="2564892"/>
            <a:ext cx="3528440" cy="1411034"/>
            <a:chOff x="9840468" y="2564892"/>
            <a:chExt cx="2304288" cy="1411034"/>
          </a:xfrm>
        </p:grpSpPr>
        <p:sp>
          <p:nvSpPr>
            <p:cNvPr id="8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(Q)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9912477" y="3327845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Q1: </a:t>
              </a:r>
              <a:r>
                <a:rPr lang="ko-KR" altLang="en-US" sz="1300">
                  <a:solidFill>
                    <a:schemeClr val="tx1"/>
                  </a:solidFill>
                </a:rPr>
                <a:t>글번호</a:t>
              </a:r>
              <a:r>
                <a:rPr lang="en-US" altLang="ko-KR" sz="1300">
                  <a:solidFill>
                    <a:schemeClr val="tx1"/>
                  </a:solidFill>
                </a:rPr>
                <a:t>(no)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Q2: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Q3:</a:t>
              </a:r>
              <a:r>
                <a:rPr lang="ko-KR" altLang="en-US" sz="1300">
                  <a:solidFill>
                    <a:schemeClr val="tx1"/>
                  </a:solidFill>
                </a:rPr>
                <a:t>작성일</a:t>
              </a:r>
              <a:r>
                <a:rPr lang="en-US" altLang="ko-KR" sz="1300">
                  <a:solidFill>
                    <a:schemeClr val="tx1"/>
                  </a:solidFill>
                </a:rPr>
                <a:t>(writeDate)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8616316" y="4250245"/>
            <a:ext cx="3528440" cy="1411034"/>
            <a:chOff x="9840468" y="4250245"/>
            <a:chExt cx="2304288" cy="1411034"/>
          </a:xfrm>
        </p:grpSpPr>
        <p:sp>
          <p:nvSpPr>
            <p:cNvPr id="10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(S)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S1:</a:t>
              </a:r>
              <a:r>
                <a:rPr lang="ko-KR" altLang="en-US" sz="1200">
                  <a:solidFill>
                    <a:schemeClr val="tx1"/>
                  </a:solidFill>
                </a:rPr>
                <a:t> 검색 결과 리스트</a:t>
              </a:r>
              <a:r>
                <a:rPr lang="en-US" altLang="ko-KR" sz="1200">
                  <a:solidFill>
                    <a:schemeClr val="tx1"/>
                  </a:solidFill>
                </a:rPr>
                <a:t>(list.do)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S2: </a:t>
              </a:r>
              <a:r>
                <a:rPr lang="ko-KR" altLang="en-US" sz="1200">
                  <a:solidFill>
                    <a:schemeClr val="tx1"/>
                  </a:solidFill>
                </a:rPr>
                <a:t>공지사항 등록품</a:t>
              </a:r>
              <a:r>
                <a:rPr lang="en-US" altLang="ko-KR" sz="1200">
                  <a:solidFill>
                    <a:schemeClr val="tx1"/>
                  </a:solidFill>
                </a:rPr>
                <a:t>(writeFrom.do)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S3:</a:t>
              </a:r>
              <a:r>
                <a:rPr lang="ko-KR" altLang="en-US" sz="1200">
                  <a:solidFill>
                    <a:schemeClr val="tx1"/>
                  </a:solidFill>
                </a:rPr>
                <a:t>게시물 상세보기</a:t>
              </a:r>
              <a:r>
                <a:rPr lang="en-US" altLang="ko-KR" sz="1200">
                  <a:solidFill>
                    <a:schemeClr val="tx1"/>
                  </a:solidFill>
                </a:rPr>
                <a:t>(view.do)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"/>
          <p:cNvSpPr/>
          <p:nvPr/>
        </p:nvSpPr>
        <p:spPr>
          <a:xfrm>
            <a:off x="6096000" y="1916811"/>
            <a:ext cx="1008126" cy="432054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A1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2351532" y="2708910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2708910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4367784" y="2708910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428166" y="5373243"/>
            <a:ext cx="900112" cy="360045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6312027" y="3140964"/>
            <a:ext cx="792099" cy="5040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4871847" y="1772792"/>
            <a:ext cx="648081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S1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719715" cy="6858000"/>
          </a:xfrm>
          <a:prstGeom prst="rect">
            <a:avLst/>
          </a:prstGeom>
        </p:spPr>
      </p:pic>
      <p:grpSp>
        <p:nvGrpSpPr>
          <p:cNvPr id="11" name=""/>
          <p:cNvGrpSpPr/>
          <p:nvPr/>
        </p:nvGrpSpPr>
        <p:grpSpPr>
          <a:xfrm rot="0">
            <a:off x="8544306" y="3429000"/>
            <a:ext cx="3528440" cy="1411034"/>
            <a:chOff x="9840468" y="4250245"/>
            <a:chExt cx="2304288" cy="1411034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링크</a:t>
              </a:r>
              <a:r>
                <a:rPr lang="en-US" altLang="ko-KR" sz="1200">
                  <a:solidFill>
                    <a:schemeClr val="tx1"/>
                  </a:solidFill>
                </a:rPr>
                <a:t>(I)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I1:</a:t>
              </a:r>
              <a:r>
                <a:rPr lang="ko-KR" altLang="en-US" sz="1200">
                  <a:solidFill>
                    <a:schemeClr val="tx1"/>
                  </a:solidFill>
                </a:rPr>
                <a:t> 공지사항 삭제</a:t>
              </a:r>
              <a:r>
                <a:rPr lang="en-US" altLang="ko-KR" sz="1200">
                  <a:solidFill>
                    <a:schemeClr val="tx1"/>
                  </a:solidFill>
                </a:rPr>
                <a:t>(delete.do)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I2: </a:t>
              </a:r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  <a:r>
                <a:rPr lang="en-US" altLang="ko-KR" sz="1200">
                  <a:solidFill>
                    <a:schemeClr val="tx1"/>
                  </a:solidFill>
                </a:rPr>
                <a:t>(list.do)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4871847" y="4221099"/>
            <a:ext cx="1080135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1703451" y="4335971"/>
            <a:ext cx="1080135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666" y="1358357"/>
            <a:ext cx="6437402" cy="4548301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6672069" y="1358357"/>
            <a:ext cx="5519930" cy="1944243"/>
            <a:chOff x="9840468" y="2564892"/>
            <a:chExt cx="2304288" cy="1411034"/>
          </a:xfrm>
        </p:grpSpPr>
        <p:sp>
          <p:nvSpPr>
            <p:cNvPr id="9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(T)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9912477" y="3327845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T1: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T2:</a:t>
              </a:r>
              <a:r>
                <a:rPr lang="ko-KR" altLang="en-US" sz="1300">
                  <a:solidFill>
                    <a:schemeClr val="tx1"/>
                  </a:solidFill>
                </a:rPr>
                <a:t>작성일</a:t>
              </a:r>
              <a:r>
                <a:rPr lang="en-US" altLang="ko-KR" sz="1300">
                  <a:solidFill>
                    <a:schemeClr val="tx1"/>
                  </a:solidFill>
                </a:rPr>
                <a:t>(writeDate)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T3: </a:t>
              </a:r>
              <a:r>
                <a:rPr lang="ko-KR" altLang="en-US" sz="1300">
                  <a:solidFill>
                    <a:schemeClr val="tx1"/>
                  </a:solidFill>
                </a:rPr>
                <a:t>내용</a:t>
              </a:r>
              <a:r>
                <a:rPr lang="en-US" altLang="ko-KR" sz="1300">
                  <a:solidFill>
                    <a:schemeClr val="tx1"/>
                  </a:solidFill>
                </a:rPr>
                <a:t>(content)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T4: </a:t>
              </a:r>
              <a:r>
                <a:rPr lang="ko-KR" altLang="en-US" sz="1300">
                  <a:solidFill>
                    <a:schemeClr val="tx1"/>
                  </a:solidFill>
                </a:rPr>
                <a:t>이미지</a:t>
              </a:r>
              <a:r>
                <a:rPr lang="en-US" altLang="ko-KR" sz="1300">
                  <a:solidFill>
                    <a:schemeClr val="tx1"/>
                  </a:solidFill>
                </a:rPr>
                <a:t>(image)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6719315" y="3656555"/>
            <a:ext cx="5472685" cy="1843086"/>
            <a:chOff x="9840468" y="4250246"/>
            <a:chExt cx="2304288" cy="1411033"/>
          </a:xfrm>
        </p:grpSpPr>
        <p:sp>
          <p:nvSpPr>
            <p:cNvPr id="12" name=""/>
            <p:cNvSpPr/>
            <p:nvPr/>
          </p:nvSpPr>
          <p:spPr>
            <a:xfrm>
              <a:off x="9840468" y="4250246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(X)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X1: </a:t>
              </a:r>
              <a:r>
                <a:rPr lang="ko-KR" altLang="en-US" sz="1200">
                  <a:solidFill>
                    <a:schemeClr val="tx1"/>
                  </a:solidFill>
                </a:rPr>
                <a:t>공지사항 수정</a:t>
              </a:r>
              <a:r>
                <a:rPr lang="en-US" altLang="ko-KR" sz="1200">
                  <a:solidFill>
                    <a:schemeClr val="tx1"/>
                  </a:solidFill>
                </a:rPr>
                <a:t>(update.do)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X2:</a:t>
              </a:r>
              <a:r>
                <a:rPr lang="ko-KR" altLang="en-US" sz="1200">
                  <a:solidFill>
                    <a:schemeClr val="tx1"/>
                  </a:solidFill>
                </a:rPr>
                <a:t> 공지사항 삭제</a:t>
              </a:r>
              <a:r>
                <a:rPr lang="en-US" altLang="ko-KR" sz="1200">
                  <a:solidFill>
                    <a:schemeClr val="tx1"/>
                  </a:solidFill>
                </a:rPr>
                <a:t>(delete.do)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3093322" y="2186461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991487" y="2474497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3935730" y="2618515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4583811" y="4365117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4367784" y="5733288"/>
            <a:ext cx="576072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X1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5087874" y="5733288"/>
            <a:ext cx="576072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X2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701"/>
            <a:ext cx="8045196" cy="4022598"/>
          </a:xfrm>
          <a:prstGeom prst="rect">
            <a:avLst/>
          </a:prstGeom>
        </p:spPr>
      </p:pic>
      <p:grpSp>
        <p:nvGrpSpPr>
          <p:cNvPr id="5" name=""/>
          <p:cNvGrpSpPr/>
          <p:nvPr/>
        </p:nvGrpSpPr>
        <p:grpSpPr>
          <a:xfrm rot="0">
            <a:off x="8472298" y="203168"/>
            <a:ext cx="3528441" cy="3369850"/>
            <a:chOff x="9840468" y="793813"/>
            <a:chExt cx="2304288" cy="1411034"/>
          </a:xfrm>
        </p:grpSpPr>
        <p:sp>
          <p:nvSpPr>
            <p:cNvPr id="6" name=""/>
            <p:cNvSpPr/>
            <p:nvPr/>
          </p:nvSpPr>
          <p:spPr>
            <a:xfrm>
              <a:off x="9840468" y="793813"/>
              <a:ext cx="2304288" cy="416023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(G)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209836"/>
              <a:ext cx="2160270" cy="99501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G1:</a:t>
              </a:r>
              <a:r>
                <a:rPr lang="ko-KR" altLang="en-US" sz="1200">
                  <a:solidFill>
                    <a:schemeClr val="tx1"/>
                  </a:solidFill>
                </a:rPr>
                <a:t>제목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필수 입력</a:t>
              </a:r>
              <a:r>
                <a:rPr lang="en-US" altLang="ko-KR" sz="1200">
                  <a:solidFill>
                    <a:schemeClr val="tx1"/>
                  </a:solidFill>
                </a:rPr>
                <a:t>,</a:t>
              </a:r>
              <a:r>
                <a:rPr lang="ko-KR" altLang="en-US" sz="1200">
                  <a:solidFill>
                    <a:schemeClr val="tx1"/>
                  </a:solidFill>
                </a:rPr>
                <a:t> 맨 처음은 공백을 사용하면 안된다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r>
                <a:rPr lang="ko-KR" altLang="en-US" sz="1200">
                  <a:solidFill>
                    <a:schemeClr val="tx1"/>
                  </a:solidFill>
                </a:rPr>
                <a:t> 길이는 </a:t>
              </a:r>
              <a:r>
                <a:rPr lang="en-US" altLang="ko-KR" sz="1200">
                  <a:solidFill>
                    <a:schemeClr val="tx1"/>
                  </a:solidFill>
                </a:rPr>
                <a:t>20</a:t>
              </a:r>
              <a:r>
                <a:rPr lang="ko-KR" altLang="en-US" sz="1200">
                  <a:solidFill>
                    <a:schemeClr val="tx1"/>
                  </a:solidFill>
                </a:rPr>
                <a:t>자이내이다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G2:</a:t>
              </a:r>
              <a:r>
                <a:rPr lang="ko-KR" altLang="en-US" sz="1200">
                  <a:solidFill>
                    <a:schemeClr val="tx1"/>
                  </a:solidFill>
                </a:rPr>
                <a:t>내용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필수입력이면 값이 비어 있으면 내용입력이 나오게 한다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G3:</a:t>
              </a:r>
              <a:r>
                <a:rPr lang="ko-KR" altLang="en-US" sz="1200">
                  <a:solidFill>
                    <a:schemeClr val="tx1"/>
                  </a:solidFill>
                </a:rPr>
                <a:t> 이미지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공지사항에 사용할 이미지 첨부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G4: </a:t>
              </a:r>
              <a:r>
                <a:rPr lang="ko-KR" altLang="en-US" sz="1200">
                  <a:solidFill>
                    <a:schemeClr val="tx1"/>
                  </a:solidFill>
                </a:rPr>
                <a:t>공지일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패턴 </a:t>
              </a:r>
              <a:r>
                <a:rPr lang="en-US" altLang="ko-KR" sz="1200">
                  <a:solidFill>
                    <a:schemeClr val="tx1"/>
                  </a:solidFill>
                </a:rPr>
                <a:t>YYYY-MM-DD</a:t>
              </a:r>
              <a:r>
                <a:rPr lang="ko-KR" altLang="en-US" sz="1200">
                  <a:solidFill>
                    <a:schemeClr val="tx1"/>
                  </a:solidFill>
                </a:rPr>
                <a:t> 이여야 합니다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r>
                <a:rPr lang="ko-KR" altLang="en-US" sz="1200">
                  <a:solidFill>
                    <a:schemeClr val="tx1"/>
                  </a:solidFill>
                </a:rPr>
                <a:t> 날짜를 해당합니다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8400288" y="4257104"/>
            <a:ext cx="3528440" cy="2232278"/>
            <a:chOff x="9840468" y="4250245"/>
            <a:chExt cx="2304288" cy="1411033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(D)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7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D1:</a:t>
              </a:r>
              <a:r>
                <a:rPr lang="ko-KR" altLang="en-US" sz="1200">
                  <a:solidFill>
                    <a:schemeClr val="tx1"/>
                  </a:solidFill>
                </a:rPr>
                <a:t>등록</a:t>
              </a:r>
              <a:r>
                <a:rPr lang="en-US" altLang="ko-KR" sz="1200">
                  <a:solidFill>
                    <a:schemeClr val="tx1"/>
                  </a:solidFill>
                </a:rPr>
                <a:t>-(write.do)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D2:</a:t>
              </a:r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  <a:r>
                <a:rPr lang="en-US" altLang="ko-KR" sz="1200">
                  <a:solidFill>
                    <a:schemeClr val="tx1"/>
                  </a:solidFill>
                </a:rPr>
                <a:t>-(list.do) 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4871847" y="2276856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871847" y="2910364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3791712" y="3573018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4871847" y="4077081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5015865" y="5229225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6600063" y="5229225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61719"/>
            <a:ext cx="7469123" cy="3734561"/>
          </a:xfrm>
          <a:prstGeom prst="rect">
            <a:avLst/>
          </a:prstGeom>
        </p:spPr>
      </p:pic>
      <p:grpSp>
        <p:nvGrpSpPr>
          <p:cNvPr id="5" name=""/>
          <p:cNvGrpSpPr/>
          <p:nvPr/>
        </p:nvGrpSpPr>
        <p:grpSpPr>
          <a:xfrm rot="0">
            <a:off x="7469122" y="0"/>
            <a:ext cx="4511803" cy="2204847"/>
            <a:chOff x="9840468" y="793813"/>
            <a:chExt cx="2304288" cy="1411034"/>
          </a:xfrm>
        </p:grpSpPr>
        <p:sp>
          <p:nvSpPr>
            <p:cNvPr id="6" name=""/>
            <p:cNvSpPr/>
            <p:nvPr/>
          </p:nvSpPr>
          <p:spPr>
            <a:xfrm>
              <a:off x="9840468" y="793813"/>
              <a:ext cx="2304288" cy="762952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(R)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556766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</a:rPr>
                <a:t>R1:</a:t>
              </a:r>
              <a:r>
                <a:rPr lang="ko-KR" altLang="en-US" sz="1200">
                  <a:solidFill>
                    <a:schemeClr val="tx1"/>
                  </a:solidFill>
                </a:rPr>
                <a:t>제목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제목을 입력하세요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R2:</a:t>
              </a:r>
              <a:r>
                <a:rPr lang="ko-KR" altLang="en-US" sz="1200">
                  <a:solidFill>
                    <a:schemeClr val="tx1"/>
                  </a:solidFill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내용을 입력하세요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R3:</a:t>
              </a:r>
              <a:r>
                <a:rPr lang="ko-KR" altLang="en-US" sz="1200">
                  <a:solidFill>
                    <a:schemeClr val="tx1"/>
                  </a:solidFill>
                </a:rPr>
                <a:t>공지일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공지일을 다시 설정하세요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R4:</a:t>
              </a:r>
              <a:r>
                <a:rPr lang="ko-KR" altLang="en-US" sz="1200">
                  <a:solidFill>
                    <a:schemeClr val="tx1"/>
                  </a:solidFill>
                </a:rPr>
                <a:t>이미지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변경할 이미지를 변경하세요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7469123" y="2187701"/>
            <a:ext cx="4511802" cy="2204847"/>
            <a:chOff x="9840468" y="2564892"/>
            <a:chExt cx="2304288" cy="1411034"/>
          </a:xfrm>
        </p:grpSpPr>
        <p:sp>
          <p:nvSpPr>
            <p:cNvPr id="9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(Y)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9912477" y="3327845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Y1: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Y2: </a:t>
              </a:r>
              <a:r>
                <a:rPr lang="ko-KR" altLang="en-US" sz="1300">
                  <a:solidFill>
                    <a:schemeClr val="tx1"/>
                  </a:solidFill>
                </a:rPr>
                <a:t>내용</a:t>
              </a:r>
              <a:r>
                <a:rPr lang="en-US" altLang="ko-KR" sz="1300">
                  <a:solidFill>
                    <a:schemeClr val="tx1"/>
                  </a:solidFill>
                </a:rPr>
                <a:t>:(content)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Y3:</a:t>
              </a:r>
              <a:r>
                <a:rPr lang="ko-KR" altLang="en-US" sz="1300">
                  <a:solidFill>
                    <a:schemeClr val="tx1"/>
                  </a:solidFill>
                </a:rPr>
                <a:t> 이미지</a:t>
              </a:r>
              <a:r>
                <a:rPr lang="en-US" altLang="ko-KR" sz="1300">
                  <a:solidFill>
                    <a:schemeClr val="tx1"/>
                  </a:solidFill>
                </a:rPr>
                <a:t>(image)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Y4: </a:t>
              </a:r>
              <a:r>
                <a:rPr lang="ko-KR" altLang="en-US" sz="1300">
                  <a:solidFill>
                    <a:schemeClr val="tx1"/>
                  </a:solidFill>
                </a:rPr>
                <a:t>공지일</a:t>
              </a:r>
              <a:r>
                <a:rPr lang="en-US" altLang="ko-KR" sz="1300">
                  <a:solidFill>
                    <a:schemeClr val="tx1"/>
                  </a:solidFill>
                </a:rPr>
                <a:t>(writeDate) 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7469123" y="4392548"/>
            <a:ext cx="4511802" cy="2204847"/>
            <a:chOff x="9840468" y="4250245"/>
            <a:chExt cx="2304288" cy="1411034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(P)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P1:</a:t>
              </a:r>
              <a:r>
                <a:rPr lang="ko-KR" altLang="en-US" sz="1200">
                  <a:solidFill>
                    <a:schemeClr val="tx1"/>
                  </a:solidFill>
                </a:rPr>
                <a:t>수정</a:t>
              </a:r>
              <a:r>
                <a:rPr lang="en-US" altLang="ko-KR" sz="1200">
                  <a:solidFill>
                    <a:schemeClr val="tx1"/>
                  </a:solidFill>
                </a:rPr>
                <a:t>(update.do)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4511802" y="2348865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511802" y="2930079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3734561" y="4032502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511802" y="3573018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943856" y="5085207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487424" y="2204847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415415" y="2750057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63496" y="3290124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487424" y="4149090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51337"/>
            <a:ext cx="7013478" cy="4955324"/>
          </a:xfrm>
          <a:prstGeom prst="rect">
            <a:avLst/>
          </a:prstGeom>
        </p:spPr>
      </p:pic>
      <p:grpSp>
        <p:nvGrpSpPr>
          <p:cNvPr id="11" name=""/>
          <p:cNvGrpSpPr/>
          <p:nvPr/>
        </p:nvGrpSpPr>
        <p:grpSpPr>
          <a:xfrm rot="0">
            <a:off x="8544306" y="3429000"/>
            <a:ext cx="3528440" cy="1411034"/>
            <a:chOff x="9840468" y="4250245"/>
            <a:chExt cx="2304288" cy="1411034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링크</a:t>
              </a:r>
              <a:r>
                <a:rPr lang="en-US" altLang="ko-KR" sz="1200">
                  <a:solidFill>
                    <a:schemeClr val="tx1"/>
                  </a:solidFill>
                </a:rPr>
                <a:t>(I)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I1:</a:t>
              </a:r>
              <a:r>
                <a:rPr lang="ko-KR" altLang="en-US" sz="1200">
                  <a:solidFill>
                    <a:schemeClr val="tx1"/>
                  </a:solidFill>
                </a:rPr>
                <a:t> 공지사항 삭제</a:t>
              </a:r>
              <a:r>
                <a:rPr lang="en-US" altLang="ko-KR" sz="1200">
                  <a:solidFill>
                    <a:schemeClr val="tx1"/>
                  </a:solidFill>
                </a:rPr>
                <a:t>(delete.do)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I2: </a:t>
              </a:r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  <a:r>
                <a:rPr lang="en-US" altLang="ko-KR" sz="1200">
                  <a:solidFill>
                    <a:schemeClr val="tx1"/>
                  </a:solidFill>
                </a:rPr>
                <a:t>(list.do)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4871847" y="4221099"/>
            <a:ext cx="1080135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1703451" y="4335971"/>
            <a:ext cx="1080135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13221"/>
            <a:ext cx="8328278" cy="4648057"/>
          </a:xfrm>
          <a:prstGeom prst="rect">
            <a:avLst/>
          </a:prstGeom>
        </p:spPr>
      </p:pic>
      <p:grpSp>
        <p:nvGrpSpPr>
          <p:cNvPr id="12" name=""/>
          <p:cNvGrpSpPr/>
          <p:nvPr/>
        </p:nvGrpSpPr>
        <p:grpSpPr>
          <a:xfrm rot="0">
            <a:off x="8616316" y="793813"/>
            <a:ext cx="3528441" cy="1411034"/>
            <a:chOff x="9840468" y="793813"/>
            <a:chExt cx="2304288" cy="1411034"/>
          </a:xfrm>
        </p:grpSpPr>
        <p:sp>
          <p:nvSpPr>
            <p:cNvPr id="5" name=""/>
            <p:cNvSpPr/>
            <p:nvPr/>
          </p:nvSpPr>
          <p:spPr>
            <a:xfrm>
              <a:off x="9840468" y="793813"/>
              <a:ext cx="2304288" cy="762952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(A)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556766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A1: </a:t>
              </a:r>
              <a:r>
                <a:rPr lang="ko-KR" altLang="en-US" sz="1200">
                  <a:solidFill>
                    <a:schemeClr val="tx1"/>
                  </a:solidFill>
                </a:rPr>
                <a:t>검색 단어 입력 </a:t>
              </a:r>
              <a:r>
                <a:rPr lang="en-US" altLang="ko-KR" sz="1200">
                  <a:solidFill>
                    <a:schemeClr val="tx1"/>
                  </a:solidFill>
                </a:rPr>
                <a:t>50</a:t>
              </a:r>
              <a:r>
                <a:rPr lang="ko-KR" altLang="en-US" sz="1200">
                  <a:solidFill>
                    <a:schemeClr val="tx1"/>
                  </a:solidFill>
                </a:rPr>
                <a:t>자 이내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663560" y="2564892"/>
            <a:ext cx="3528440" cy="1555051"/>
            <a:chOff x="9840468" y="2564892"/>
            <a:chExt cx="2304288" cy="1555051"/>
          </a:xfrm>
        </p:grpSpPr>
        <p:sp>
          <p:nvSpPr>
            <p:cNvPr id="8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(Q)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9912477" y="3327844"/>
              <a:ext cx="2160270" cy="79209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Q1: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Q2:</a:t>
              </a:r>
              <a:r>
                <a:rPr lang="ko-KR" altLang="en-US" sz="1300">
                  <a:solidFill>
                    <a:schemeClr val="tx1"/>
                  </a:solidFill>
                </a:rPr>
                <a:t>시작일</a:t>
              </a:r>
              <a:r>
                <a:rPr lang="en-US" altLang="ko-KR" sz="1300">
                  <a:solidFill>
                    <a:schemeClr val="tx1"/>
                  </a:solidFill>
                </a:rPr>
                <a:t>(startDate)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Q3: </a:t>
              </a:r>
              <a:r>
                <a:rPr lang="ko-KR" altLang="en-US" sz="1300">
                  <a:solidFill>
                    <a:schemeClr val="tx1"/>
                  </a:solidFill>
                </a:rPr>
                <a:t>종료일</a:t>
              </a:r>
              <a:r>
                <a:rPr lang="en-US" altLang="ko-KR" sz="1300">
                  <a:solidFill>
                    <a:schemeClr val="tx1"/>
                  </a:solidFill>
                </a:rPr>
                <a:t>(endDate)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Q4: </a:t>
              </a:r>
              <a:r>
                <a:rPr lang="ko-KR" altLang="en-US" sz="1300">
                  <a:solidFill>
                    <a:schemeClr val="tx1"/>
                  </a:solidFill>
                </a:rPr>
                <a:t>이미지</a:t>
              </a:r>
              <a:r>
                <a:rPr lang="en-US" altLang="ko-KR" sz="1300">
                  <a:solidFill>
                    <a:schemeClr val="tx1"/>
                  </a:solidFill>
                </a:rPr>
                <a:t>(image)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8616316" y="4250245"/>
            <a:ext cx="3528440" cy="1411034"/>
            <a:chOff x="9840468" y="4250245"/>
            <a:chExt cx="2304288" cy="1411034"/>
          </a:xfrm>
        </p:grpSpPr>
        <p:sp>
          <p:nvSpPr>
            <p:cNvPr id="10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(S)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S1:</a:t>
              </a:r>
              <a:r>
                <a:rPr lang="ko-KR" altLang="en-US" sz="1200">
                  <a:solidFill>
                    <a:schemeClr val="tx1"/>
                  </a:solidFill>
                </a:rPr>
                <a:t> 검색 결과 리스트</a:t>
              </a:r>
              <a:r>
                <a:rPr lang="en-US" altLang="ko-KR" sz="1200">
                  <a:solidFill>
                    <a:schemeClr val="tx1"/>
                  </a:solidFill>
                </a:rPr>
                <a:t>(list.do)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S2: </a:t>
              </a:r>
              <a:r>
                <a:rPr lang="ko-KR" altLang="en-US" sz="1200">
                  <a:solidFill>
                    <a:schemeClr val="tx1"/>
                  </a:solidFill>
                </a:rPr>
                <a:t>공지사항 등록품</a:t>
              </a:r>
              <a:r>
                <a:rPr lang="en-US" altLang="ko-KR" sz="1200">
                  <a:solidFill>
                    <a:schemeClr val="tx1"/>
                  </a:solidFill>
                </a:rPr>
                <a:t>(writeFrom.do)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S3:</a:t>
              </a:r>
              <a:r>
                <a:rPr lang="ko-KR" altLang="en-US" sz="1200">
                  <a:solidFill>
                    <a:schemeClr val="tx1"/>
                  </a:solidFill>
                </a:rPr>
                <a:t>게시물 상세보기</a:t>
              </a:r>
              <a:r>
                <a:rPr lang="en-US" altLang="ko-KR" sz="1200">
                  <a:solidFill>
                    <a:schemeClr val="tx1"/>
                  </a:solidFill>
                </a:rPr>
                <a:t>(view.do)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"/>
          <p:cNvSpPr/>
          <p:nvPr/>
        </p:nvSpPr>
        <p:spPr>
          <a:xfrm>
            <a:off x="6924103" y="1988820"/>
            <a:ext cx="1008126" cy="432054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A1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727829" y="3831908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4547806" y="4250245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287649" y="4250245"/>
            <a:ext cx="648081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428166" y="5373243"/>
            <a:ext cx="900112" cy="360045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727829" y="3270409"/>
            <a:ext cx="792099" cy="5040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4871847" y="1772792"/>
            <a:ext cx="648081" cy="504063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3359658" y="3068955"/>
            <a:ext cx="576072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Q4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044" y="530862"/>
            <a:ext cx="6240018" cy="5543474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7968235" y="1358357"/>
            <a:ext cx="4223765" cy="2142653"/>
            <a:chOff x="9840468" y="2564892"/>
            <a:chExt cx="2304288" cy="1555030"/>
          </a:xfrm>
        </p:grpSpPr>
        <p:sp>
          <p:nvSpPr>
            <p:cNvPr id="9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(T)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9912477" y="3327846"/>
              <a:ext cx="2160270" cy="7920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T1: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T2:</a:t>
              </a:r>
              <a:r>
                <a:rPr lang="ko-KR" altLang="en-US" sz="1300">
                  <a:solidFill>
                    <a:schemeClr val="tx1"/>
                  </a:solidFill>
                </a:rPr>
                <a:t>시작일</a:t>
              </a:r>
              <a:r>
                <a:rPr lang="en-US" altLang="ko-KR" sz="1300">
                  <a:solidFill>
                    <a:schemeClr val="tx1"/>
                  </a:solidFill>
                </a:rPr>
                <a:t>(startDate)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T3:</a:t>
              </a:r>
              <a:r>
                <a:rPr lang="ko-KR" altLang="en-US" sz="1300">
                  <a:solidFill>
                    <a:schemeClr val="tx1"/>
                  </a:solidFill>
                </a:rPr>
                <a:t>종료일</a:t>
              </a:r>
              <a:r>
                <a:rPr lang="en-US" altLang="ko-KR" sz="1300">
                  <a:solidFill>
                    <a:schemeClr val="tx1"/>
                  </a:solidFill>
                </a:rPr>
                <a:t>(endDate)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T4: </a:t>
              </a:r>
              <a:r>
                <a:rPr lang="ko-KR" altLang="en-US" sz="1300">
                  <a:solidFill>
                    <a:schemeClr val="tx1"/>
                  </a:solidFill>
                </a:rPr>
                <a:t>내용</a:t>
              </a:r>
              <a:r>
                <a:rPr lang="en-US" altLang="ko-KR" sz="1300">
                  <a:solidFill>
                    <a:schemeClr val="tx1"/>
                  </a:solidFill>
                </a:rPr>
                <a:t>(content)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T5: </a:t>
              </a:r>
              <a:r>
                <a:rPr lang="ko-KR" altLang="en-US" sz="1300">
                  <a:solidFill>
                    <a:schemeClr val="tx1"/>
                  </a:solidFill>
                </a:rPr>
                <a:t>이미지</a:t>
              </a:r>
              <a:r>
                <a:rPr lang="en-US" altLang="ko-KR" sz="1300">
                  <a:solidFill>
                    <a:schemeClr val="tx1"/>
                  </a:solidFill>
                </a:rPr>
                <a:t>(image)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8004387" y="3656555"/>
            <a:ext cx="4187613" cy="1843086"/>
            <a:chOff x="9840468" y="4250246"/>
            <a:chExt cx="2304288" cy="1411033"/>
          </a:xfrm>
        </p:grpSpPr>
        <p:sp>
          <p:nvSpPr>
            <p:cNvPr id="12" name=""/>
            <p:cNvSpPr/>
            <p:nvPr/>
          </p:nvSpPr>
          <p:spPr>
            <a:xfrm>
              <a:off x="9840468" y="4250246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(X)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X1: </a:t>
              </a:r>
              <a:r>
                <a:rPr lang="ko-KR" altLang="en-US" sz="1200">
                  <a:solidFill>
                    <a:schemeClr val="tx1"/>
                  </a:solidFill>
                </a:rPr>
                <a:t>이벤트 수정</a:t>
              </a:r>
              <a:r>
                <a:rPr lang="en-US" altLang="ko-KR" sz="1200">
                  <a:solidFill>
                    <a:schemeClr val="tx1"/>
                  </a:solidFill>
                </a:rPr>
                <a:t>(update.do)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X2:</a:t>
              </a:r>
              <a:r>
                <a:rPr lang="ko-KR" altLang="en-US" sz="1200">
                  <a:solidFill>
                    <a:schemeClr val="tx1"/>
                  </a:solidFill>
                </a:rPr>
                <a:t> 이벤트 삭제</a:t>
              </a:r>
              <a:r>
                <a:rPr lang="en-US" altLang="ko-KR" sz="1200">
                  <a:solidFill>
                    <a:schemeClr val="tx1"/>
                  </a:solidFill>
                </a:rPr>
                <a:t>(delete.do)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2999613" y="1358357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343406" y="1772793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2279523" y="1772793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4367784" y="4578098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4151757" y="5877306"/>
            <a:ext cx="576072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X1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5375910" y="5877306"/>
            <a:ext cx="576072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X2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5087874" y="3656555"/>
            <a:ext cx="720090" cy="288036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16533"/>
            <a:ext cx="7608189" cy="4876800"/>
          </a:xfrm>
          <a:prstGeom prst="rect">
            <a:avLst/>
          </a:prstGeom>
        </p:spPr>
      </p:pic>
      <p:grpSp>
        <p:nvGrpSpPr>
          <p:cNvPr id="5" name=""/>
          <p:cNvGrpSpPr/>
          <p:nvPr/>
        </p:nvGrpSpPr>
        <p:grpSpPr>
          <a:xfrm rot="0">
            <a:off x="8472298" y="203168"/>
            <a:ext cx="3528441" cy="3369850"/>
            <a:chOff x="9840468" y="793813"/>
            <a:chExt cx="2304288" cy="1411034"/>
          </a:xfrm>
        </p:grpSpPr>
        <p:sp>
          <p:nvSpPr>
            <p:cNvPr id="6" name=""/>
            <p:cNvSpPr/>
            <p:nvPr/>
          </p:nvSpPr>
          <p:spPr>
            <a:xfrm>
              <a:off x="9840468" y="793813"/>
              <a:ext cx="2304288" cy="416023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(G)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209836"/>
              <a:ext cx="2160270" cy="99501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G1:</a:t>
              </a:r>
              <a:r>
                <a:rPr lang="ko-KR" altLang="en-US" sz="1200">
                  <a:solidFill>
                    <a:schemeClr val="tx1"/>
                  </a:solidFill>
                </a:rPr>
                <a:t>제목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필수 입력</a:t>
              </a:r>
              <a:r>
                <a:rPr lang="en-US" altLang="ko-KR" sz="1200">
                  <a:solidFill>
                    <a:schemeClr val="tx1"/>
                  </a:solidFill>
                </a:rPr>
                <a:t>,</a:t>
              </a:r>
              <a:r>
                <a:rPr lang="ko-KR" altLang="en-US" sz="1200">
                  <a:solidFill>
                    <a:schemeClr val="tx1"/>
                  </a:solidFill>
                </a:rPr>
                <a:t> 맨 처음은 공백을 사용하면 안된다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r>
                <a:rPr lang="ko-KR" altLang="en-US" sz="1200">
                  <a:solidFill>
                    <a:schemeClr val="tx1"/>
                  </a:solidFill>
                </a:rPr>
                <a:t> 길이는 </a:t>
              </a:r>
              <a:r>
                <a:rPr lang="en-US" altLang="ko-KR" sz="1200">
                  <a:solidFill>
                    <a:schemeClr val="tx1"/>
                  </a:solidFill>
                </a:rPr>
                <a:t>20</a:t>
              </a:r>
              <a:r>
                <a:rPr lang="ko-KR" altLang="en-US" sz="1200">
                  <a:solidFill>
                    <a:schemeClr val="tx1"/>
                  </a:solidFill>
                </a:rPr>
                <a:t>자이내이다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G2:</a:t>
              </a:r>
              <a:r>
                <a:rPr lang="ko-KR" altLang="en-US" sz="1200">
                  <a:solidFill>
                    <a:schemeClr val="tx1"/>
                  </a:solidFill>
                </a:rPr>
                <a:t>내용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필수입력이면 값이 비어 있으면 내용입력이 나오게 한다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G3:</a:t>
              </a:r>
              <a:r>
                <a:rPr lang="ko-KR" altLang="en-US" sz="1200">
                  <a:solidFill>
                    <a:schemeClr val="tx1"/>
                  </a:solidFill>
                </a:rPr>
                <a:t> 이미지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이벤트에 사용할 이미지 첨부</a:t>
              </a:r>
              <a:r>
                <a:rPr lang="en-US" altLang="ko-KR" sz="1200">
                  <a:solidFill>
                    <a:schemeClr val="tx1"/>
                  </a:solidFill>
                </a:rPr>
                <a:t>,</a:t>
              </a:r>
              <a:r>
                <a:rPr lang="ko-KR" altLang="en-US" sz="1200">
                  <a:solidFill>
                    <a:schemeClr val="tx1"/>
                  </a:solidFill>
                </a:rPr>
                <a:t> 필수사항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G4: </a:t>
              </a:r>
              <a:r>
                <a:rPr lang="ko-KR" altLang="en-US" sz="1200">
                  <a:solidFill>
                    <a:schemeClr val="tx1"/>
                  </a:solidFill>
                </a:rPr>
                <a:t>시작일 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 패턴 </a:t>
              </a:r>
              <a:r>
                <a:rPr lang="en-US" altLang="ko-KR" sz="1200">
                  <a:solidFill>
                    <a:schemeClr val="tx1"/>
                  </a:solidFill>
                </a:rPr>
                <a:t>YYYY-MM-DD</a:t>
              </a:r>
              <a:r>
                <a:rPr lang="ko-KR" altLang="en-US" sz="1200">
                  <a:solidFill>
                    <a:schemeClr val="tx1"/>
                  </a:solidFill>
                </a:rPr>
                <a:t> 이여야 합니다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r>
                <a:rPr lang="ko-KR" altLang="en-US" sz="1200">
                  <a:solidFill>
                    <a:schemeClr val="tx1"/>
                  </a:solidFill>
                </a:rPr>
                <a:t> 날짜를 해당합니다</a:t>
              </a:r>
              <a:r>
                <a:rPr lang="en-US" altLang="ko-KR" sz="1200">
                  <a:solidFill>
                    <a:schemeClr val="tx1"/>
                  </a:solidFill>
                </a:rPr>
                <a:t>.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marL="0" indent="0" algn="ctr" defTabSz="232257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Times New Roman"/>
                </a:rPr>
                <a:t>G5: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종료일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Times New Roman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 패턴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Times New Roman"/>
                </a:rPr>
                <a:t>YYYY-MM-DD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 이여야 합니다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Times New Roman"/>
                </a:rPr>
                <a:t>.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 날짜를 해당합니다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함초롬돋움"/>
                  <a:ea typeface="함초롬돋움"/>
                  <a:cs typeface="Times New Roman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endParaRPr>
            </a:p>
            <a:p>
              <a:pPr algn="ctr">
                <a:defRPr/>
              </a:pP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8400288" y="4257104"/>
            <a:ext cx="3528440" cy="2232278"/>
            <a:chOff x="9840468" y="4250245"/>
            <a:chExt cx="2304288" cy="1411033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(D)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7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D1:</a:t>
              </a:r>
              <a:r>
                <a:rPr lang="ko-KR" altLang="en-US" sz="1200">
                  <a:solidFill>
                    <a:schemeClr val="tx1"/>
                  </a:solidFill>
                </a:rPr>
                <a:t>등록</a:t>
              </a:r>
              <a:r>
                <a:rPr lang="en-US" altLang="ko-KR" sz="1200">
                  <a:solidFill>
                    <a:schemeClr val="tx1"/>
                  </a:solidFill>
                </a:rPr>
                <a:t>-(write.do)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D2:</a:t>
              </a:r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  <a:r>
                <a:rPr lang="en-US" altLang="ko-KR" sz="1200">
                  <a:solidFill>
                    <a:schemeClr val="tx1"/>
                  </a:solidFill>
                </a:rPr>
                <a:t>-(list.do) 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4475797" y="2276856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475797" y="2924937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3395662" y="3897058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4367784" y="4437126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4907851" y="5733288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6456045" y="5697283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3503676" y="5517261"/>
            <a:ext cx="1080135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5091" y="990599"/>
            <a:ext cx="5884926" cy="4876800"/>
          </a:xfrm>
          <a:prstGeom prst="rect">
            <a:avLst/>
          </a:prstGeom>
        </p:spPr>
      </p:pic>
      <p:grpSp>
        <p:nvGrpSpPr>
          <p:cNvPr id="5" name=""/>
          <p:cNvGrpSpPr/>
          <p:nvPr/>
        </p:nvGrpSpPr>
        <p:grpSpPr>
          <a:xfrm rot="0">
            <a:off x="7469121" y="0"/>
            <a:ext cx="4511803" cy="2204847"/>
            <a:chOff x="9840468" y="793813"/>
            <a:chExt cx="2304288" cy="1411034"/>
          </a:xfrm>
        </p:grpSpPr>
        <p:sp>
          <p:nvSpPr>
            <p:cNvPr id="6" name=""/>
            <p:cNvSpPr/>
            <p:nvPr/>
          </p:nvSpPr>
          <p:spPr>
            <a:xfrm>
              <a:off x="9840468" y="793813"/>
              <a:ext cx="2304288" cy="762952"/>
            </a:xfrm>
            <a:prstGeom prst="rect">
              <a:avLst/>
            </a:prstGeom>
            <a:solidFill>
              <a:srgbClr val="6feb7c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(R)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912477" y="1556766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</a:rPr>
                <a:t>R1:</a:t>
              </a:r>
              <a:r>
                <a:rPr lang="ko-KR" altLang="en-US" sz="1200">
                  <a:solidFill>
                    <a:schemeClr val="tx1"/>
                  </a:solidFill>
                </a:rPr>
                <a:t>제목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제목을 입력하세요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R2:</a:t>
              </a:r>
              <a:r>
                <a:rPr lang="ko-KR" altLang="en-US" sz="1200">
                  <a:solidFill>
                    <a:schemeClr val="tx1"/>
                  </a:solidFill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내용을 입력하세요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R3:</a:t>
              </a:r>
              <a:r>
                <a:rPr lang="ko-KR" altLang="en-US" sz="1200">
                  <a:solidFill>
                    <a:schemeClr val="tx1"/>
                  </a:solidFill>
                </a:rPr>
                <a:t>이미지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변경할 이미지를 변경하세요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R4:</a:t>
              </a:r>
              <a:r>
                <a:rPr lang="ko-KR" altLang="en-US" sz="1200">
                  <a:solidFill>
                    <a:schemeClr val="tx1"/>
                  </a:solidFill>
                </a:rPr>
                <a:t>시작일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시작일을 다시 설정하세요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R5:</a:t>
              </a:r>
              <a:r>
                <a:rPr lang="ko-KR" altLang="en-US" sz="1200">
                  <a:solidFill>
                    <a:schemeClr val="tx1"/>
                  </a:solidFill>
                </a:rPr>
                <a:t>종료일</a:t>
              </a:r>
              <a:r>
                <a:rPr lang="en-US" altLang="ko-KR" sz="1200">
                  <a:solidFill>
                    <a:schemeClr val="tx1"/>
                  </a:solidFill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</a:rPr>
                <a:t>수정할 종료일을 다시 설정하세요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7469123" y="2187701"/>
            <a:ext cx="4511802" cy="2204847"/>
            <a:chOff x="9840468" y="2564892"/>
            <a:chExt cx="2304288" cy="1411034"/>
          </a:xfrm>
        </p:grpSpPr>
        <p:sp>
          <p:nvSpPr>
            <p:cNvPr id="9" name=""/>
            <p:cNvSpPr/>
            <p:nvPr/>
          </p:nvSpPr>
          <p:spPr>
            <a:xfrm>
              <a:off x="9840468" y="2564892"/>
              <a:ext cx="2304288" cy="762952"/>
            </a:xfrm>
            <a:prstGeom prst="rect">
              <a:avLst/>
            </a:prstGeom>
            <a:solidFill>
              <a:srgbClr val="efae4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출력</a:t>
              </a:r>
              <a:r>
                <a:rPr lang="en-US" altLang="ko-KR">
                  <a:solidFill>
                    <a:schemeClr val="tx1"/>
                  </a:solidFill>
                </a:rPr>
                <a:t>(Y)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9912477" y="3327845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Y1:</a:t>
              </a:r>
              <a:r>
                <a:rPr lang="ko-KR" altLang="en-US" sz="1300">
                  <a:solidFill>
                    <a:schemeClr val="tx1"/>
                  </a:solidFill>
                </a:rPr>
                <a:t>제목</a:t>
              </a:r>
              <a:r>
                <a:rPr lang="en-US" altLang="ko-KR" sz="1300">
                  <a:solidFill>
                    <a:schemeClr val="tx1"/>
                  </a:solidFill>
                </a:rPr>
                <a:t>(title)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Y2: </a:t>
              </a:r>
              <a:r>
                <a:rPr lang="ko-KR" altLang="en-US" sz="1300">
                  <a:solidFill>
                    <a:schemeClr val="tx1"/>
                  </a:solidFill>
                </a:rPr>
                <a:t>내용</a:t>
              </a:r>
              <a:r>
                <a:rPr lang="en-US" altLang="ko-KR" sz="1300">
                  <a:solidFill>
                    <a:schemeClr val="tx1"/>
                  </a:solidFill>
                </a:rPr>
                <a:t>:(content)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Y3:</a:t>
              </a:r>
              <a:r>
                <a:rPr lang="ko-KR" altLang="en-US" sz="1300">
                  <a:solidFill>
                    <a:schemeClr val="tx1"/>
                  </a:solidFill>
                </a:rPr>
                <a:t> 이미지</a:t>
              </a:r>
              <a:r>
                <a:rPr lang="en-US" altLang="ko-KR" sz="1300">
                  <a:solidFill>
                    <a:schemeClr val="tx1"/>
                  </a:solidFill>
                </a:rPr>
                <a:t>(image)</a:t>
              </a:r>
              <a:endParaRPr lang="en-US" altLang="ko-KR" sz="13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300">
                  <a:solidFill>
                    <a:schemeClr val="tx1"/>
                  </a:solidFill>
                </a:rPr>
                <a:t>Y4: </a:t>
              </a:r>
              <a:r>
                <a:rPr lang="ko-KR" altLang="en-US" sz="1300">
                  <a:solidFill>
                    <a:schemeClr val="tx1"/>
                  </a:solidFill>
                </a:rPr>
                <a:t>공지일</a:t>
              </a:r>
              <a:r>
                <a:rPr lang="en-US" altLang="ko-KR" sz="1300">
                  <a:solidFill>
                    <a:schemeClr val="tx1"/>
                  </a:solidFill>
                </a:rPr>
                <a:t>(writeDate) </a:t>
              </a:r>
              <a:endParaRPr lang="en-US" altLang="ko-KR" sz="13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7469123" y="4392548"/>
            <a:ext cx="4511802" cy="2204847"/>
            <a:chOff x="9840468" y="4250245"/>
            <a:chExt cx="2304288" cy="1411034"/>
          </a:xfrm>
        </p:grpSpPr>
        <p:sp>
          <p:nvSpPr>
            <p:cNvPr id="12" name=""/>
            <p:cNvSpPr/>
            <p:nvPr/>
          </p:nvSpPr>
          <p:spPr>
            <a:xfrm>
              <a:off x="9840468" y="4250245"/>
              <a:ext cx="2304288" cy="762952"/>
            </a:xfrm>
            <a:prstGeom prst="rect">
              <a:avLst/>
            </a:prstGeom>
            <a:solidFill>
              <a:srgbClr val="4d8ee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링크</a:t>
              </a:r>
              <a:r>
                <a:rPr lang="en-US" altLang="ko-KR">
                  <a:solidFill>
                    <a:schemeClr val="tx1"/>
                  </a:solidFill>
                </a:rPr>
                <a:t>(P)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912477" y="5013198"/>
              <a:ext cx="2160270" cy="64808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P1:</a:t>
              </a:r>
              <a:r>
                <a:rPr lang="ko-KR" altLang="en-US" sz="1200">
                  <a:solidFill>
                    <a:schemeClr val="tx1"/>
                  </a:solidFill>
                </a:rPr>
                <a:t>수정</a:t>
              </a:r>
              <a:r>
                <a:rPr lang="en-US" altLang="ko-KR" sz="1200">
                  <a:solidFill>
                    <a:schemeClr val="tx1"/>
                  </a:solidFill>
                </a:rPr>
                <a:t>(update.do)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"/>
          <p:cNvSpPr/>
          <p:nvPr/>
        </p:nvSpPr>
        <p:spPr>
          <a:xfrm>
            <a:off x="3863721" y="1988819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3863721" y="2852928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3719703" y="3609022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719703" y="4212525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943856" y="5085207"/>
            <a:ext cx="648081" cy="288036"/>
          </a:xfrm>
          <a:prstGeom prst="rect">
            <a:avLst/>
          </a:prstGeom>
          <a:solidFill>
            <a:srgbClr val="4d8e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487424" y="1988820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343406" y="2570034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343406" y="3429000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343406" y="4149090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343406" y="4797171"/>
            <a:ext cx="720090" cy="360045"/>
          </a:xfrm>
          <a:prstGeom prst="rect">
            <a:avLst/>
          </a:prstGeom>
          <a:solidFill>
            <a:srgbClr val="efae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3719703" y="4725162"/>
            <a:ext cx="864108" cy="360045"/>
          </a:xfrm>
          <a:prstGeom prst="rect">
            <a:avLst/>
          </a:prstGeom>
          <a:solidFill>
            <a:srgbClr val="6feb7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화면 슬라이드 쇼(4:3)</ep:PresentationFormat>
  <ep:Paragraphs>65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2024-09-02T00:40:14.807</dcterms:created>
  <dc:creator>PC</dc:creator>
  <cp:lastModifiedBy>PC</cp:lastModifiedBy>
  <dcterms:modified xsi:type="dcterms:W3CDTF">2024-09-03T08:45:37.359</dcterms:modified>
  <cp:revision>50</cp:revision>
  <cp:version>1000.0000.01</cp:version>
</cp:coreProperties>
</file>