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42D6F-EAEB-8DB3-73F3-ABB3441E6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D0DD6-7274-0299-8959-5094693F1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10DE8-3A0A-EB5D-3E00-FF5E2B7E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6985B-F85C-CD19-ADC4-6FF1999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24C02-1259-7369-97D7-9226D2E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1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0B55B-D354-6F67-C8CC-565E58C4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436F8-80E7-7BE4-2E19-B9D346BF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00F2B-632B-6ECF-D1E1-E4DE8179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EBBAA-8865-00E4-EC7B-DA87E0AE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E7C96-AB13-E248-B2AF-AA0783F1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6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671BA0-A1E4-93AC-4BB8-4333BE489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8040C-8377-8D52-D7FA-6023CD201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26BE8-8078-2710-E895-23159164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861F0-2358-175E-AEC2-32EB9B0B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D061-A04B-6701-9EBB-9537C214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4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80CF7-AD49-CCE2-5CDD-DC5AA1AB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5BAD0-7D6A-4641-CFC7-BC4B5A0C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08354-72C4-0B3E-212C-1AC8325F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DAFAD-39D5-9B90-77F1-78C1BF6D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F3192-53AB-3BBF-7F89-F32876D1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5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7D3A-2E2E-B528-C854-3D77902B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EA60F-67EF-25FD-8C8E-E122D9E6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A1B61-077C-3CB7-EBB3-AE0A926B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15F71-1D00-33A3-C82C-D7951F28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D8B2F-E5E6-CBD6-87C9-21731F95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B4D3C-09B0-FB6F-6D34-689C6C5F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DD973-5162-B849-CC64-3A103731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06F4A-B07A-A435-8586-188049598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C6CA7-867C-A7CB-5DD2-4A0B24DD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A610E-E2F7-69F0-E4F1-D0A20A7E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9CEF5-C2EE-4FD5-57C0-7B91635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1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DD1A1-14EA-71AC-70A5-4618BECE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BA718-6015-EF6D-ECE4-2B8C81CE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7E0AE-7FEB-0AF6-003D-3B7906578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9A0929-93B6-BACB-101B-D109AA09A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4F950F-1459-FD1B-7C26-C1CAABC7C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F219E3-17AC-4CF4-3199-5C352042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09E045-1995-FF99-3D55-14692BE5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62F715-C7D5-C708-2DD3-06603A85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6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4415E-7BDC-EE01-F10E-013F37DA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BCCC7-C3BE-769C-4F32-E41AE764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D95B05-386C-092E-427E-816BC3D9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2B1646-4E87-8D2A-BB0F-B4856799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BAF081-6923-0ED9-D1C5-608AD5CB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7F4F84-DFC4-122E-5547-4B3355F2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3086B-6067-193C-17C6-F6033E79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DDEF9-FA09-19AA-E054-3699B3E6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8EA04-3C26-3E3F-45C2-20EF5D9A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4E46D-6611-83D6-F795-1FB931D5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3B432-5025-2A08-C3CC-AC63AB48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E6F04-FC48-0B21-4011-4A02D6DF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34CE0-FB99-DD52-A14B-08DFE29A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7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AFDC-A7AB-F2C7-5806-DC64E355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88C77F-1159-C308-95D6-9436D9386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30F3B-69AB-44AA-82CF-8306C6689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CB147-928B-960C-3EBD-4219CB76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E1C4F-06D8-4BBF-B74F-D624670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E759C-8C88-6AAA-FF09-15B7D47C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EF2A4-41AE-E932-E722-70D0A79C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5BA06-3B69-08D6-E721-6387D4152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5F57E-BA87-F747-1823-B749DD7FA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58FA7-A8DA-FF1D-4369-A67B3D67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C6F83-FCAA-5160-34CB-5F601F00E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7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8783"/>
            <a:ext cx="9005456" cy="484043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-1"/>
            <a:ext cx="3186545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대분류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CateHighNo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중분류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CateMidNo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소분류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CateLowNo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검색어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조회수 내림차순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상품번호 내림차순 정렬버튼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상세보기</a:t>
            </a:r>
            <a:r>
              <a:rPr lang="en-US" altLang="ko-KR" sz="1000" dirty="0">
                <a:solidFill>
                  <a:schemeClr val="tx1"/>
                </a:solidFill>
              </a:rPr>
              <a:t>(View.do)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상품등록</a:t>
            </a:r>
            <a:r>
              <a:rPr lang="en-US" altLang="ko-KR" sz="1000" dirty="0">
                <a:solidFill>
                  <a:schemeClr val="tx1"/>
                </a:solidFill>
              </a:rPr>
              <a:t>(WriteForm.do)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타이틀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GoodsMainImage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조회수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goodsHit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십이각형 40">
            <a:extLst>
              <a:ext uri="{FF2B5EF4-FFF2-40B4-BE49-F238E27FC236}">
                <a16:creationId xmlns:a16="http://schemas.microsoft.com/office/drawing/2014/main" id="{73E92598-8AB2-ABC9-6BEE-32562ECB488F}"/>
              </a:ext>
            </a:extLst>
          </p:cNvPr>
          <p:cNvSpPr/>
          <p:nvPr/>
        </p:nvSpPr>
        <p:spPr>
          <a:xfrm>
            <a:off x="5692910" y="2363249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이각형 41">
            <a:extLst>
              <a:ext uri="{FF2B5EF4-FFF2-40B4-BE49-F238E27FC236}">
                <a16:creationId xmlns:a16="http://schemas.microsoft.com/office/drawing/2014/main" id="{403515F7-D9C9-E0D6-8D53-449C6AD05CFA}"/>
              </a:ext>
            </a:extLst>
          </p:cNvPr>
          <p:cNvSpPr/>
          <p:nvPr/>
        </p:nvSpPr>
        <p:spPr>
          <a:xfrm>
            <a:off x="3060547" y="2363249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십이각형 42">
            <a:extLst>
              <a:ext uri="{FF2B5EF4-FFF2-40B4-BE49-F238E27FC236}">
                <a16:creationId xmlns:a16="http://schemas.microsoft.com/office/drawing/2014/main" id="{A21326FB-2426-B92B-8683-9F4D5139E52A}"/>
              </a:ext>
            </a:extLst>
          </p:cNvPr>
          <p:cNvSpPr/>
          <p:nvPr/>
        </p:nvSpPr>
        <p:spPr>
          <a:xfrm>
            <a:off x="4013047" y="2356948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십이각형 43">
            <a:extLst>
              <a:ext uri="{FF2B5EF4-FFF2-40B4-BE49-F238E27FC236}">
                <a16:creationId xmlns:a16="http://schemas.microsoft.com/office/drawing/2014/main" id="{67D619B4-8C45-F2CA-247F-3D5386777EBF}"/>
              </a:ext>
            </a:extLst>
          </p:cNvPr>
          <p:cNvSpPr/>
          <p:nvPr/>
        </p:nvSpPr>
        <p:spPr>
          <a:xfrm>
            <a:off x="4999319" y="2356948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십이각형 45">
            <a:extLst>
              <a:ext uri="{FF2B5EF4-FFF2-40B4-BE49-F238E27FC236}">
                <a16:creationId xmlns:a16="http://schemas.microsoft.com/office/drawing/2014/main" id="{0435CD90-7C38-005D-0152-088C1B30AE0D}"/>
              </a:ext>
            </a:extLst>
          </p:cNvPr>
          <p:cNvSpPr/>
          <p:nvPr/>
        </p:nvSpPr>
        <p:spPr>
          <a:xfrm>
            <a:off x="6930494" y="2230948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십이각형 47">
            <a:extLst>
              <a:ext uri="{FF2B5EF4-FFF2-40B4-BE49-F238E27FC236}">
                <a16:creationId xmlns:a16="http://schemas.microsoft.com/office/drawing/2014/main" id="{8DB527DF-EE9C-0AA5-0B3D-F72302FF9CCE}"/>
              </a:ext>
            </a:extLst>
          </p:cNvPr>
          <p:cNvSpPr/>
          <p:nvPr/>
        </p:nvSpPr>
        <p:spPr>
          <a:xfrm>
            <a:off x="5063822" y="4361322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십이각형 48">
            <a:extLst>
              <a:ext uri="{FF2B5EF4-FFF2-40B4-BE49-F238E27FC236}">
                <a16:creationId xmlns:a16="http://schemas.microsoft.com/office/drawing/2014/main" id="{8295040E-A26D-6D72-71CA-4D2CF9141F97}"/>
              </a:ext>
            </a:extLst>
          </p:cNvPr>
          <p:cNvSpPr/>
          <p:nvPr/>
        </p:nvSpPr>
        <p:spPr>
          <a:xfrm>
            <a:off x="2934547" y="4293519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십이각형 49">
            <a:extLst>
              <a:ext uri="{FF2B5EF4-FFF2-40B4-BE49-F238E27FC236}">
                <a16:creationId xmlns:a16="http://schemas.microsoft.com/office/drawing/2014/main" id="{6FA34D8D-B2FD-AE86-20ED-807EF22B4577}"/>
              </a:ext>
            </a:extLst>
          </p:cNvPr>
          <p:cNvSpPr/>
          <p:nvPr/>
        </p:nvSpPr>
        <p:spPr>
          <a:xfrm>
            <a:off x="3544147" y="4293519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십이각형 50">
            <a:extLst>
              <a:ext uri="{FF2B5EF4-FFF2-40B4-BE49-F238E27FC236}">
                <a16:creationId xmlns:a16="http://schemas.microsoft.com/office/drawing/2014/main" id="{FCE2BB74-5F28-3EB4-F3F1-97B2068B2B72}"/>
              </a:ext>
            </a:extLst>
          </p:cNvPr>
          <p:cNvSpPr/>
          <p:nvPr/>
        </p:nvSpPr>
        <p:spPr>
          <a:xfrm>
            <a:off x="3208619" y="451581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십이각형 51">
            <a:extLst>
              <a:ext uri="{FF2B5EF4-FFF2-40B4-BE49-F238E27FC236}">
                <a16:creationId xmlns:a16="http://schemas.microsoft.com/office/drawing/2014/main" id="{21CA9944-EA18-2305-75C6-8676CCDAADCE}"/>
              </a:ext>
            </a:extLst>
          </p:cNvPr>
          <p:cNvSpPr/>
          <p:nvPr/>
        </p:nvSpPr>
        <p:spPr>
          <a:xfrm>
            <a:off x="3196941" y="476781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십이각형 52">
            <a:extLst>
              <a:ext uri="{FF2B5EF4-FFF2-40B4-BE49-F238E27FC236}">
                <a16:creationId xmlns:a16="http://schemas.microsoft.com/office/drawing/2014/main" id="{C639DF4D-DC0A-9CD1-062C-0EF20993BAAF}"/>
              </a:ext>
            </a:extLst>
          </p:cNvPr>
          <p:cNvSpPr/>
          <p:nvPr/>
        </p:nvSpPr>
        <p:spPr>
          <a:xfrm>
            <a:off x="2790366" y="5240944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십이각형 53">
            <a:extLst>
              <a:ext uri="{FF2B5EF4-FFF2-40B4-BE49-F238E27FC236}">
                <a16:creationId xmlns:a16="http://schemas.microsoft.com/office/drawing/2014/main" id="{084586C4-7345-BA6F-6BC8-7A63BB598AB7}"/>
              </a:ext>
            </a:extLst>
          </p:cNvPr>
          <p:cNvSpPr/>
          <p:nvPr/>
        </p:nvSpPr>
        <p:spPr>
          <a:xfrm>
            <a:off x="3208619" y="356041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C9A74-F5A7-925C-C757-F86586F478D5}"/>
              </a:ext>
            </a:extLst>
          </p:cNvPr>
          <p:cNvSpPr txBox="1"/>
          <p:nvPr/>
        </p:nvSpPr>
        <p:spPr>
          <a:xfrm>
            <a:off x="-1" y="63945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상품 리스트</a:t>
            </a:r>
          </a:p>
        </p:txBody>
      </p:sp>
    </p:spTree>
    <p:extLst>
      <p:ext uri="{BB962C8B-B14F-4D97-AF65-F5344CB8AC3E}">
        <p14:creationId xmlns:p14="http://schemas.microsoft.com/office/powerpoint/2010/main" val="374216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08783"/>
            <a:ext cx="9005456" cy="484043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-1"/>
            <a:ext cx="3186545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  <a:r>
              <a:rPr lang="en-US" altLang="ko-KR" sz="1000" dirty="0">
                <a:solidFill>
                  <a:schemeClr val="tx1"/>
                </a:solidFill>
              </a:rPr>
              <a:t>(view.do)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타이틀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GoodsMainImage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카테고리명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CategoryName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store_name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십이각형 45">
            <a:extLst>
              <a:ext uri="{FF2B5EF4-FFF2-40B4-BE49-F238E27FC236}">
                <a16:creationId xmlns:a16="http://schemas.microsoft.com/office/drawing/2014/main" id="{0435CD90-7C38-005D-0152-088C1B30AE0D}"/>
              </a:ext>
            </a:extLst>
          </p:cNvPr>
          <p:cNvSpPr/>
          <p:nvPr/>
        </p:nvSpPr>
        <p:spPr>
          <a:xfrm>
            <a:off x="7223182" y="2608948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십이각형 48">
            <a:extLst>
              <a:ext uri="{FF2B5EF4-FFF2-40B4-BE49-F238E27FC236}">
                <a16:creationId xmlns:a16="http://schemas.microsoft.com/office/drawing/2014/main" id="{8295040E-A26D-6D72-71CA-4D2CF9141F97}"/>
              </a:ext>
            </a:extLst>
          </p:cNvPr>
          <p:cNvSpPr/>
          <p:nvPr/>
        </p:nvSpPr>
        <p:spPr>
          <a:xfrm>
            <a:off x="3344969" y="2064497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십이각형 49">
            <a:extLst>
              <a:ext uri="{FF2B5EF4-FFF2-40B4-BE49-F238E27FC236}">
                <a16:creationId xmlns:a16="http://schemas.microsoft.com/office/drawing/2014/main" id="{6FA34D8D-B2FD-AE86-20ED-807EF22B4577}"/>
              </a:ext>
            </a:extLst>
          </p:cNvPr>
          <p:cNvSpPr/>
          <p:nvPr/>
        </p:nvSpPr>
        <p:spPr>
          <a:xfrm>
            <a:off x="4058497" y="2006393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십이각형 50">
            <a:extLst>
              <a:ext uri="{FF2B5EF4-FFF2-40B4-BE49-F238E27FC236}">
                <a16:creationId xmlns:a16="http://schemas.microsoft.com/office/drawing/2014/main" id="{FCE2BB74-5F28-3EB4-F3F1-97B2068B2B72}"/>
              </a:ext>
            </a:extLst>
          </p:cNvPr>
          <p:cNvSpPr/>
          <p:nvPr/>
        </p:nvSpPr>
        <p:spPr>
          <a:xfrm>
            <a:off x="4938241" y="2028665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십이각형 51">
            <a:extLst>
              <a:ext uri="{FF2B5EF4-FFF2-40B4-BE49-F238E27FC236}">
                <a16:creationId xmlns:a16="http://schemas.microsoft.com/office/drawing/2014/main" id="{21CA9944-EA18-2305-75C6-8676CCDAADCE}"/>
              </a:ext>
            </a:extLst>
          </p:cNvPr>
          <p:cNvSpPr/>
          <p:nvPr/>
        </p:nvSpPr>
        <p:spPr>
          <a:xfrm>
            <a:off x="5777769" y="2015999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십이각형 53">
            <a:extLst>
              <a:ext uri="{FF2B5EF4-FFF2-40B4-BE49-F238E27FC236}">
                <a16:creationId xmlns:a16="http://schemas.microsoft.com/office/drawing/2014/main" id="{084586C4-7345-BA6F-6BC8-7A63BB598AB7}"/>
              </a:ext>
            </a:extLst>
          </p:cNvPr>
          <p:cNvSpPr/>
          <p:nvPr/>
        </p:nvSpPr>
        <p:spPr>
          <a:xfrm>
            <a:off x="2808547" y="2525392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C9A74-F5A7-925C-C757-F86586F478D5}"/>
              </a:ext>
            </a:extLst>
          </p:cNvPr>
          <p:cNvSpPr txBox="1"/>
          <p:nvPr/>
        </p:nvSpPr>
        <p:spPr>
          <a:xfrm>
            <a:off x="-1" y="639451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좋아요 리스트</a:t>
            </a:r>
          </a:p>
        </p:txBody>
      </p:sp>
      <p:sp>
        <p:nvSpPr>
          <p:cNvPr id="2" name="십이각형 1">
            <a:extLst>
              <a:ext uri="{FF2B5EF4-FFF2-40B4-BE49-F238E27FC236}">
                <a16:creationId xmlns:a16="http://schemas.microsoft.com/office/drawing/2014/main" id="{81AC1FF9-B751-735F-AD04-AF667DA88333}"/>
              </a:ext>
            </a:extLst>
          </p:cNvPr>
          <p:cNvSpPr/>
          <p:nvPr/>
        </p:nvSpPr>
        <p:spPr>
          <a:xfrm>
            <a:off x="6405513" y="2015999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4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08783"/>
            <a:ext cx="9005455" cy="484043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-1"/>
            <a:ext cx="3186545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대분류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cateHighNo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중분류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cateMidNo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소분류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cateLowNo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검색어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  <a:r>
              <a:rPr lang="en-US" altLang="ko-KR" sz="1000" dirty="0">
                <a:solidFill>
                  <a:schemeClr val="tx1"/>
                </a:solidFill>
              </a:rPr>
              <a:t>(view.do)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타이틀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GoodsMainImage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카테고리명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CategoryName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원가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goodsOriPrice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고정할인가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할인율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고정적립금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goodsSavings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goodsStatus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십이각형 45">
            <a:extLst>
              <a:ext uri="{FF2B5EF4-FFF2-40B4-BE49-F238E27FC236}">
                <a16:creationId xmlns:a16="http://schemas.microsoft.com/office/drawing/2014/main" id="{0435CD90-7C38-005D-0152-088C1B30AE0D}"/>
              </a:ext>
            </a:extLst>
          </p:cNvPr>
          <p:cNvSpPr/>
          <p:nvPr/>
        </p:nvSpPr>
        <p:spPr>
          <a:xfrm>
            <a:off x="7138382" y="3430304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십이각형 48">
            <a:extLst>
              <a:ext uri="{FF2B5EF4-FFF2-40B4-BE49-F238E27FC236}">
                <a16:creationId xmlns:a16="http://schemas.microsoft.com/office/drawing/2014/main" id="{8295040E-A26D-6D72-71CA-4D2CF9141F97}"/>
              </a:ext>
            </a:extLst>
          </p:cNvPr>
          <p:cNvSpPr/>
          <p:nvPr/>
        </p:nvSpPr>
        <p:spPr>
          <a:xfrm>
            <a:off x="2763944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십이각형 49">
            <a:extLst>
              <a:ext uri="{FF2B5EF4-FFF2-40B4-BE49-F238E27FC236}">
                <a16:creationId xmlns:a16="http://schemas.microsoft.com/office/drawing/2014/main" id="{6FA34D8D-B2FD-AE86-20ED-807EF22B4577}"/>
              </a:ext>
            </a:extLst>
          </p:cNvPr>
          <p:cNvSpPr/>
          <p:nvPr/>
        </p:nvSpPr>
        <p:spPr>
          <a:xfrm>
            <a:off x="3252741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십이각형 50">
            <a:extLst>
              <a:ext uri="{FF2B5EF4-FFF2-40B4-BE49-F238E27FC236}">
                <a16:creationId xmlns:a16="http://schemas.microsoft.com/office/drawing/2014/main" id="{FCE2BB74-5F28-3EB4-F3F1-97B2068B2B72}"/>
              </a:ext>
            </a:extLst>
          </p:cNvPr>
          <p:cNvSpPr/>
          <p:nvPr/>
        </p:nvSpPr>
        <p:spPr>
          <a:xfrm>
            <a:off x="3805562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십이각형 51">
            <a:extLst>
              <a:ext uri="{FF2B5EF4-FFF2-40B4-BE49-F238E27FC236}">
                <a16:creationId xmlns:a16="http://schemas.microsoft.com/office/drawing/2014/main" id="{21CA9944-EA18-2305-75C6-8676CCDAADCE}"/>
              </a:ext>
            </a:extLst>
          </p:cNvPr>
          <p:cNvSpPr/>
          <p:nvPr/>
        </p:nvSpPr>
        <p:spPr>
          <a:xfrm>
            <a:off x="4311515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십이각형 53">
            <a:extLst>
              <a:ext uri="{FF2B5EF4-FFF2-40B4-BE49-F238E27FC236}">
                <a16:creationId xmlns:a16="http://schemas.microsoft.com/office/drawing/2014/main" id="{084586C4-7345-BA6F-6BC8-7A63BB598AB7}"/>
              </a:ext>
            </a:extLst>
          </p:cNvPr>
          <p:cNvSpPr/>
          <p:nvPr/>
        </p:nvSpPr>
        <p:spPr>
          <a:xfrm>
            <a:off x="2275147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C9A74-F5A7-925C-C757-F86586F478D5}"/>
              </a:ext>
            </a:extLst>
          </p:cNvPr>
          <p:cNvSpPr txBox="1"/>
          <p:nvPr/>
        </p:nvSpPr>
        <p:spPr>
          <a:xfrm>
            <a:off x="-1" y="639451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1-2. </a:t>
            </a:r>
            <a:r>
              <a:rPr lang="ko-KR" altLang="en-US" dirty="0"/>
              <a:t>판매자 리스트</a:t>
            </a:r>
          </a:p>
        </p:txBody>
      </p:sp>
      <p:sp>
        <p:nvSpPr>
          <p:cNvPr id="2" name="십이각형 1">
            <a:extLst>
              <a:ext uri="{FF2B5EF4-FFF2-40B4-BE49-F238E27FC236}">
                <a16:creationId xmlns:a16="http://schemas.microsoft.com/office/drawing/2014/main" id="{81AC1FF9-B751-735F-AD04-AF667DA88333}"/>
              </a:ext>
            </a:extLst>
          </p:cNvPr>
          <p:cNvSpPr/>
          <p:nvPr/>
        </p:nvSpPr>
        <p:spPr>
          <a:xfrm>
            <a:off x="4783013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십이각형 2">
            <a:extLst>
              <a:ext uri="{FF2B5EF4-FFF2-40B4-BE49-F238E27FC236}">
                <a16:creationId xmlns:a16="http://schemas.microsoft.com/office/drawing/2014/main" id="{AB268AB5-FD02-BC0F-FCA9-E644536E00B1}"/>
              </a:ext>
            </a:extLst>
          </p:cNvPr>
          <p:cNvSpPr/>
          <p:nvPr/>
        </p:nvSpPr>
        <p:spPr>
          <a:xfrm>
            <a:off x="5271310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DA49170F-7BCB-9B35-F3FA-98C8A1533A8C}"/>
              </a:ext>
            </a:extLst>
          </p:cNvPr>
          <p:cNvSpPr/>
          <p:nvPr/>
        </p:nvSpPr>
        <p:spPr>
          <a:xfrm>
            <a:off x="5767349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십이각형 5">
            <a:extLst>
              <a:ext uri="{FF2B5EF4-FFF2-40B4-BE49-F238E27FC236}">
                <a16:creationId xmlns:a16="http://schemas.microsoft.com/office/drawing/2014/main" id="{210ACBE1-96D3-D166-2CAC-613D0474A004}"/>
              </a:ext>
            </a:extLst>
          </p:cNvPr>
          <p:cNvSpPr/>
          <p:nvPr/>
        </p:nvSpPr>
        <p:spPr>
          <a:xfrm>
            <a:off x="6262887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십이각형 6">
            <a:extLst>
              <a:ext uri="{FF2B5EF4-FFF2-40B4-BE49-F238E27FC236}">
                <a16:creationId xmlns:a16="http://schemas.microsoft.com/office/drawing/2014/main" id="{4D4D1401-2EB6-4C39-9E15-0C6D8C74F944}"/>
              </a:ext>
            </a:extLst>
          </p:cNvPr>
          <p:cNvSpPr/>
          <p:nvPr/>
        </p:nvSpPr>
        <p:spPr>
          <a:xfrm>
            <a:off x="6843085" y="2840996"/>
            <a:ext cx="614797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십이각형 7">
            <a:extLst>
              <a:ext uri="{FF2B5EF4-FFF2-40B4-BE49-F238E27FC236}">
                <a16:creationId xmlns:a16="http://schemas.microsoft.com/office/drawing/2014/main" id="{72617898-7A3B-F584-E07A-434FB93BA541}"/>
              </a:ext>
            </a:extLst>
          </p:cNvPr>
          <p:cNvSpPr/>
          <p:nvPr/>
        </p:nvSpPr>
        <p:spPr>
          <a:xfrm>
            <a:off x="2275147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십이각형 8">
            <a:extLst>
              <a:ext uri="{FF2B5EF4-FFF2-40B4-BE49-F238E27FC236}">
                <a16:creationId xmlns:a16="http://schemas.microsoft.com/office/drawing/2014/main" id="{D8E61A3A-780B-A3AB-A94E-74B757B4903C}"/>
              </a:ext>
            </a:extLst>
          </p:cNvPr>
          <p:cNvSpPr/>
          <p:nvPr/>
        </p:nvSpPr>
        <p:spPr>
          <a:xfrm>
            <a:off x="316568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십이각형 9">
            <a:extLst>
              <a:ext uri="{FF2B5EF4-FFF2-40B4-BE49-F238E27FC236}">
                <a16:creationId xmlns:a16="http://schemas.microsoft.com/office/drawing/2014/main" id="{CDC46334-9EE9-4DC5-EADF-6C9F1C6228D2}"/>
              </a:ext>
            </a:extLst>
          </p:cNvPr>
          <p:cNvSpPr/>
          <p:nvPr/>
        </p:nvSpPr>
        <p:spPr>
          <a:xfrm>
            <a:off x="406507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십이각형 10">
            <a:extLst>
              <a:ext uri="{FF2B5EF4-FFF2-40B4-BE49-F238E27FC236}">
                <a16:creationId xmlns:a16="http://schemas.microsoft.com/office/drawing/2014/main" id="{AC945BDF-B65B-FCEB-4A32-7E031AC6D9C1}"/>
              </a:ext>
            </a:extLst>
          </p:cNvPr>
          <p:cNvSpPr/>
          <p:nvPr/>
        </p:nvSpPr>
        <p:spPr>
          <a:xfrm>
            <a:off x="512633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08783"/>
            <a:ext cx="9005455" cy="484043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-1"/>
            <a:ext cx="3186545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대분류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cateHighNo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중분류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cateMidNo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소분류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cateLowNo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검색어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goodsStatusNo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수집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  <a:r>
              <a:rPr lang="en-US" altLang="ko-KR" sz="1000" dirty="0">
                <a:solidFill>
                  <a:schemeClr val="tx1"/>
                </a:solidFill>
              </a:rPr>
              <a:t>(view.do)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상태일괄변경</a:t>
            </a:r>
            <a:r>
              <a:rPr lang="en-US" altLang="ko-KR" sz="1000" dirty="0">
                <a:solidFill>
                  <a:schemeClr val="tx1"/>
                </a:solidFill>
              </a:rPr>
              <a:t>(ajax/updateStatus.do)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타이틀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GoodsMainImage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카테고리명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CategoryName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원가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goodsOriPrice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고정할인가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할인율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고정적립금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goodsSavings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판매자</a:t>
            </a:r>
            <a:r>
              <a:rPr lang="en-US" altLang="ko-KR" sz="1000" dirty="0">
                <a:solidFill>
                  <a:schemeClr val="tx1"/>
                </a:solidFill>
              </a:rPr>
              <a:t>ID(ID)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쇼핑몰명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store_name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goodsStatus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십이각형 45">
            <a:extLst>
              <a:ext uri="{FF2B5EF4-FFF2-40B4-BE49-F238E27FC236}">
                <a16:creationId xmlns:a16="http://schemas.microsoft.com/office/drawing/2014/main" id="{0435CD90-7C38-005D-0152-088C1B30AE0D}"/>
              </a:ext>
            </a:extLst>
          </p:cNvPr>
          <p:cNvSpPr/>
          <p:nvPr/>
        </p:nvSpPr>
        <p:spPr>
          <a:xfrm>
            <a:off x="7131856" y="3712064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십이각형 48">
            <a:extLst>
              <a:ext uri="{FF2B5EF4-FFF2-40B4-BE49-F238E27FC236}">
                <a16:creationId xmlns:a16="http://schemas.microsoft.com/office/drawing/2014/main" id="{8295040E-A26D-6D72-71CA-4D2CF9141F97}"/>
              </a:ext>
            </a:extLst>
          </p:cNvPr>
          <p:cNvSpPr/>
          <p:nvPr/>
        </p:nvSpPr>
        <p:spPr>
          <a:xfrm>
            <a:off x="2889944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십이각형 49">
            <a:extLst>
              <a:ext uri="{FF2B5EF4-FFF2-40B4-BE49-F238E27FC236}">
                <a16:creationId xmlns:a16="http://schemas.microsoft.com/office/drawing/2014/main" id="{6FA34D8D-B2FD-AE86-20ED-807EF22B4577}"/>
              </a:ext>
            </a:extLst>
          </p:cNvPr>
          <p:cNvSpPr/>
          <p:nvPr/>
        </p:nvSpPr>
        <p:spPr>
          <a:xfrm>
            <a:off x="3378741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십이각형 50">
            <a:extLst>
              <a:ext uri="{FF2B5EF4-FFF2-40B4-BE49-F238E27FC236}">
                <a16:creationId xmlns:a16="http://schemas.microsoft.com/office/drawing/2014/main" id="{FCE2BB74-5F28-3EB4-F3F1-97B2068B2B72}"/>
              </a:ext>
            </a:extLst>
          </p:cNvPr>
          <p:cNvSpPr/>
          <p:nvPr/>
        </p:nvSpPr>
        <p:spPr>
          <a:xfrm>
            <a:off x="3931562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십이각형 51">
            <a:extLst>
              <a:ext uri="{FF2B5EF4-FFF2-40B4-BE49-F238E27FC236}">
                <a16:creationId xmlns:a16="http://schemas.microsoft.com/office/drawing/2014/main" id="{21CA9944-EA18-2305-75C6-8676CCDAADCE}"/>
              </a:ext>
            </a:extLst>
          </p:cNvPr>
          <p:cNvSpPr/>
          <p:nvPr/>
        </p:nvSpPr>
        <p:spPr>
          <a:xfrm>
            <a:off x="4437515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십이각형 53">
            <a:extLst>
              <a:ext uri="{FF2B5EF4-FFF2-40B4-BE49-F238E27FC236}">
                <a16:creationId xmlns:a16="http://schemas.microsoft.com/office/drawing/2014/main" id="{084586C4-7345-BA6F-6BC8-7A63BB598AB7}"/>
              </a:ext>
            </a:extLst>
          </p:cNvPr>
          <p:cNvSpPr/>
          <p:nvPr/>
        </p:nvSpPr>
        <p:spPr>
          <a:xfrm>
            <a:off x="2401147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C9A74-F5A7-925C-C757-F86586F478D5}"/>
              </a:ext>
            </a:extLst>
          </p:cNvPr>
          <p:cNvSpPr txBox="1"/>
          <p:nvPr/>
        </p:nvSpPr>
        <p:spPr>
          <a:xfrm>
            <a:off x="-1" y="639451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1-3. </a:t>
            </a:r>
            <a:r>
              <a:rPr lang="ko-KR" altLang="en-US" dirty="0"/>
              <a:t>관리자 리스트</a:t>
            </a:r>
          </a:p>
        </p:txBody>
      </p:sp>
      <p:sp>
        <p:nvSpPr>
          <p:cNvPr id="2" name="십이각형 1">
            <a:extLst>
              <a:ext uri="{FF2B5EF4-FFF2-40B4-BE49-F238E27FC236}">
                <a16:creationId xmlns:a16="http://schemas.microsoft.com/office/drawing/2014/main" id="{81AC1FF9-B751-735F-AD04-AF667DA88333}"/>
              </a:ext>
            </a:extLst>
          </p:cNvPr>
          <p:cNvSpPr/>
          <p:nvPr/>
        </p:nvSpPr>
        <p:spPr>
          <a:xfrm>
            <a:off x="4803667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십이각형 2">
            <a:extLst>
              <a:ext uri="{FF2B5EF4-FFF2-40B4-BE49-F238E27FC236}">
                <a16:creationId xmlns:a16="http://schemas.microsoft.com/office/drawing/2014/main" id="{AB268AB5-FD02-BC0F-FCA9-E644536E00B1}"/>
              </a:ext>
            </a:extLst>
          </p:cNvPr>
          <p:cNvSpPr/>
          <p:nvPr/>
        </p:nvSpPr>
        <p:spPr>
          <a:xfrm>
            <a:off x="5187134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DA49170F-7BCB-9B35-F3FA-98C8A1533A8C}"/>
              </a:ext>
            </a:extLst>
          </p:cNvPr>
          <p:cNvSpPr/>
          <p:nvPr/>
        </p:nvSpPr>
        <p:spPr>
          <a:xfrm>
            <a:off x="5513268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십이각형 5">
            <a:extLst>
              <a:ext uri="{FF2B5EF4-FFF2-40B4-BE49-F238E27FC236}">
                <a16:creationId xmlns:a16="http://schemas.microsoft.com/office/drawing/2014/main" id="{210ACBE1-96D3-D166-2CAC-613D0474A004}"/>
              </a:ext>
            </a:extLst>
          </p:cNvPr>
          <p:cNvSpPr/>
          <p:nvPr/>
        </p:nvSpPr>
        <p:spPr>
          <a:xfrm>
            <a:off x="6112958" y="333062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십이각형 6">
            <a:extLst>
              <a:ext uri="{FF2B5EF4-FFF2-40B4-BE49-F238E27FC236}">
                <a16:creationId xmlns:a16="http://schemas.microsoft.com/office/drawing/2014/main" id="{4D4D1401-2EB6-4C39-9E15-0C6D8C74F944}"/>
              </a:ext>
            </a:extLst>
          </p:cNvPr>
          <p:cNvSpPr/>
          <p:nvPr/>
        </p:nvSpPr>
        <p:spPr>
          <a:xfrm>
            <a:off x="6395022" y="3330626"/>
            <a:ext cx="614797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십이각형 7">
            <a:extLst>
              <a:ext uri="{FF2B5EF4-FFF2-40B4-BE49-F238E27FC236}">
                <a16:creationId xmlns:a16="http://schemas.microsoft.com/office/drawing/2014/main" id="{72617898-7A3B-F584-E07A-434FB93BA541}"/>
              </a:ext>
            </a:extLst>
          </p:cNvPr>
          <p:cNvSpPr/>
          <p:nvPr/>
        </p:nvSpPr>
        <p:spPr>
          <a:xfrm>
            <a:off x="2275147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십이각형 8">
            <a:extLst>
              <a:ext uri="{FF2B5EF4-FFF2-40B4-BE49-F238E27FC236}">
                <a16:creationId xmlns:a16="http://schemas.microsoft.com/office/drawing/2014/main" id="{D8E61A3A-780B-A3AB-A94E-74B757B4903C}"/>
              </a:ext>
            </a:extLst>
          </p:cNvPr>
          <p:cNvSpPr/>
          <p:nvPr/>
        </p:nvSpPr>
        <p:spPr>
          <a:xfrm>
            <a:off x="316568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십이각형 9">
            <a:extLst>
              <a:ext uri="{FF2B5EF4-FFF2-40B4-BE49-F238E27FC236}">
                <a16:creationId xmlns:a16="http://schemas.microsoft.com/office/drawing/2014/main" id="{CDC46334-9EE9-4DC5-EADF-6C9F1C6228D2}"/>
              </a:ext>
            </a:extLst>
          </p:cNvPr>
          <p:cNvSpPr/>
          <p:nvPr/>
        </p:nvSpPr>
        <p:spPr>
          <a:xfrm>
            <a:off x="406507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십이각형 10">
            <a:extLst>
              <a:ext uri="{FF2B5EF4-FFF2-40B4-BE49-F238E27FC236}">
                <a16:creationId xmlns:a16="http://schemas.microsoft.com/office/drawing/2014/main" id="{AC945BDF-B65B-FCEB-4A32-7E031AC6D9C1}"/>
              </a:ext>
            </a:extLst>
          </p:cNvPr>
          <p:cNvSpPr/>
          <p:nvPr/>
        </p:nvSpPr>
        <p:spPr>
          <a:xfrm>
            <a:off x="512633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십이각형 11">
            <a:extLst>
              <a:ext uri="{FF2B5EF4-FFF2-40B4-BE49-F238E27FC236}">
                <a16:creationId xmlns:a16="http://schemas.microsoft.com/office/drawing/2014/main" id="{F4CA06D8-8B21-950F-0473-B6B91C1ABCC3}"/>
              </a:ext>
            </a:extLst>
          </p:cNvPr>
          <p:cNvSpPr/>
          <p:nvPr/>
        </p:nvSpPr>
        <p:spPr>
          <a:xfrm>
            <a:off x="6950458" y="3330626"/>
            <a:ext cx="614797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십이각형 12">
            <a:extLst>
              <a:ext uri="{FF2B5EF4-FFF2-40B4-BE49-F238E27FC236}">
                <a16:creationId xmlns:a16="http://schemas.microsoft.com/office/drawing/2014/main" id="{CA5811F1-855B-CAA8-4A96-D3B0944CD7C8}"/>
              </a:ext>
            </a:extLst>
          </p:cNvPr>
          <p:cNvSpPr/>
          <p:nvPr/>
        </p:nvSpPr>
        <p:spPr>
          <a:xfrm>
            <a:off x="5986958" y="2700234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십이각형 13">
            <a:extLst>
              <a:ext uri="{FF2B5EF4-FFF2-40B4-BE49-F238E27FC236}">
                <a16:creationId xmlns:a16="http://schemas.microsoft.com/office/drawing/2014/main" id="{28A47C9B-404A-328E-5329-5F71AF89D4A1}"/>
              </a:ext>
            </a:extLst>
          </p:cNvPr>
          <p:cNvSpPr/>
          <p:nvPr/>
        </p:nvSpPr>
        <p:spPr>
          <a:xfrm>
            <a:off x="5154028" y="2668253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십이각형 14">
            <a:extLst>
              <a:ext uri="{FF2B5EF4-FFF2-40B4-BE49-F238E27FC236}">
                <a16:creationId xmlns:a16="http://schemas.microsoft.com/office/drawing/2014/main" id="{F37C8016-694E-99FF-4AC9-7D28C1FF345C}"/>
              </a:ext>
            </a:extLst>
          </p:cNvPr>
          <p:cNvSpPr/>
          <p:nvPr/>
        </p:nvSpPr>
        <p:spPr>
          <a:xfrm>
            <a:off x="1990311" y="3306426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4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08783"/>
            <a:ext cx="9005456" cy="484043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-1"/>
            <a:ext cx="3186545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옵션명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goodsOptName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1.   </a:t>
            </a:r>
            <a:r>
              <a:rPr lang="ko-KR" altLang="en-US" sz="1000" dirty="0" err="1">
                <a:solidFill>
                  <a:schemeClr val="tx1"/>
                </a:solidFill>
              </a:rPr>
              <a:t>옵션가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goodsOptPrice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수량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anount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정보 수정</a:t>
            </a:r>
            <a:r>
              <a:rPr lang="en-US" altLang="ko-KR" sz="1000" dirty="0">
                <a:solidFill>
                  <a:schemeClr val="tx1"/>
                </a:solidFill>
              </a:rPr>
              <a:t>(updateForm.do)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 중지 신청</a:t>
            </a:r>
            <a:r>
              <a:rPr lang="en-US" altLang="ko-KR" sz="1000" dirty="0">
                <a:solidFill>
                  <a:schemeClr val="tx1"/>
                </a:solidFill>
              </a:rPr>
              <a:t>(delete.do)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옵션 수정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updateOptModal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돌아가기</a:t>
            </a:r>
            <a:r>
              <a:rPr lang="en-US" altLang="ko-KR" sz="1000" dirty="0">
                <a:solidFill>
                  <a:schemeClr val="tx1"/>
                </a:solidFill>
              </a:rPr>
              <a:t>(list.do)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좋아요 작성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goodsLike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바로구매</a:t>
            </a:r>
            <a:r>
              <a:rPr lang="en-US" altLang="ko-KR" sz="1000" dirty="0">
                <a:solidFill>
                  <a:schemeClr val="tx1"/>
                </a:solidFill>
              </a:rPr>
              <a:t>(order/WriteForm.do)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barscet</a:t>
            </a:r>
            <a:r>
              <a:rPr lang="en-US" altLang="ko-KR" sz="1000" dirty="0">
                <a:solidFill>
                  <a:schemeClr val="tx1"/>
                </a:solidFill>
              </a:rPr>
              <a:t>/List.do)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정보 수정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updateInfoModal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이미지 수정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updateImageModal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categoryName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정가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고정할인가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할인율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고정적립금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goodsSavings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적립비율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goodsSaveRate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기본배송비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무료전환금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store_name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십이각형 45">
            <a:extLst>
              <a:ext uri="{FF2B5EF4-FFF2-40B4-BE49-F238E27FC236}">
                <a16:creationId xmlns:a16="http://schemas.microsoft.com/office/drawing/2014/main" id="{0435CD90-7C38-005D-0152-088C1B30AE0D}"/>
              </a:ext>
            </a:extLst>
          </p:cNvPr>
          <p:cNvSpPr/>
          <p:nvPr/>
        </p:nvSpPr>
        <p:spPr>
          <a:xfrm>
            <a:off x="6873344" y="20159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십이각형 51">
            <a:extLst>
              <a:ext uri="{FF2B5EF4-FFF2-40B4-BE49-F238E27FC236}">
                <a16:creationId xmlns:a16="http://schemas.microsoft.com/office/drawing/2014/main" id="{21CA9944-EA18-2305-75C6-8676CCDAADCE}"/>
              </a:ext>
            </a:extLst>
          </p:cNvPr>
          <p:cNvSpPr/>
          <p:nvPr/>
        </p:nvSpPr>
        <p:spPr>
          <a:xfrm>
            <a:off x="3670147" y="272946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C9A74-F5A7-925C-C757-F86586F478D5}"/>
              </a:ext>
            </a:extLst>
          </p:cNvPr>
          <p:cNvSpPr txBox="1"/>
          <p:nvPr/>
        </p:nvSpPr>
        <p:spPr>
          <a:xfrm>
            <a:off x="-1" y="63945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상품 상세보기</a:t>
            </a:r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F88E0FBE-6F4E-27E0-B8AC-0042C8BF7E9A}"/>
              </a:ext>
            </a:extLst>
          </p:cNvPr>
          <p:cNvSpPr/>
          <p:nvPr/>
        </p:nvSpPr>
        <p:spPr>
          <a:xfrm>
            <a:off x="2377544" y="20159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십이각형 5">
            <a:extLst>
              <a:ext uri="{FF2B5EF4-FFF2-40B4-BE49-F238E27FC236}">
                <a16:creationId xmlns:a16="http://schemas.microsoft.com/office/drawing/2014/main" id="{66F68773-8AF4-246B-066F-DB996617EF12}"/>
              </a:ext>
            </a:extLst>
          </p:cNvPr>
          <p:cNvSpPr/>
          <p:nvPr/>
        </p:nvSpPr>
        <p:spPr>
          <a:xfrm>
            <a:off x="3087591" y="20159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십이각형 6">
            <a:extLst>
              <a:ext uri="{FF2B5EF4-FFF2-40B4-BE49-F238E27FC236}">
                <a16:creationId xmlns:a16="http://schemas.microsoft.com/office/drawing/2014/main" id="{297F4528-FA18-4289-FA5A-5D715065F3C1}"/>
              </a:ext>
            </a:extLst>
          </p:cNvPr>
          <p:cNvSpPr/>
          <p:nvPr/>
        </p:nvSpPr>
        <p:spPr>
          <a:xfrm>
            <a:off x="3686800" y="2012647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십이각형 7">
            <a:extLst>
              <a:ext uri="{FF2B5EF4-FFF2-40B4-BE49-F238E27FC236}">
                <a16:creationId xmlns:a16="http://schemas.microsoft.com/office/drawing/2014/main" id="{273F2FC9-D5A1-712C-A7B5-24177220CCD2}"/>
              </a:ext>
            </a:extLst>
          </p:cNvPr>
          <p:cNvSpPr/>
          <p:nvPr/>
        </p:nvSpPr>
        <p:spPr>
          <a:xfrm>
            <a:off x="4588635" y="2021270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십이각형 8">
            <a:extLst>
              <a:ext uri="{FF2B5EF4-FFF2-40B4-BE49-F238E27FC236}">
                <a16:creationId xmlns:a16="http://schemas.microsoft.com/office/drawing/2014/main" id="{63837676-DB11-47E5-B025-A93C32561518}"/>
              </a:ext>
            </a:extLst>
          </p:cNvPr>
          <p:cNvSpPr/>
          <p:nvPr/>
        </p:nvSpPr>
        <p:spPr>
          <a:xfrm>
            <a:off x="3301432" y="5389148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십이각형 9">
            <a:extLst>
              <a:ext uri="{FF2B5EF4-FFF2-40B4-BE49-F238E27FC236}">
                <a16:creationId xmlns:a16="http://schemas.microsoft.com/office/drawing/2014/main" id="{DA00B535-76BB-94FD-94AF-7F99A52F1137}"/>
              </a:ext>
            </a:extLst>
          </p:cNvPr>
          <p:cNvSpPr/>
          <p:nvPr/>
        </p:nvSpPr>
        <p:spPr>
          <a:xfrm>
            <a:off x="3418147" y="570124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십이각형 11">
            <a:extLst>
              <a:ext uri="{FF2B5EF4-FFF2-40B4-BE49-F238E27FC236}">
                <a16:creationId xmlns:a16="http://schemas.microsoft.com/office/drawing/2014/main" id="{FDBAABF2-B45B-3E9C-F45B-CE9B14636734}"/>
              </a:ext>
            </a:extLst>
          </p:cNvPr>
          <p:cNvSpPr/>
          <p:nvPr/>
        </p:nvSpPr>
        <p:spPr>
          <a:xfrm>
            <a:off x="5886017" y="2390647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십이각형 12">
            <a:extLst>
              <a:ext uri="{FF2B5EF4-FFF2-40B4-BE49-F238E27FC236}">
                <a16:creationId xmlns:a16="http://schemas.microsoft.com/office/drawing/2014/main" id="{A743A3F7-12F8-0A01-F041-06C57E76C185}"/>
              </a:ext>
            </a:extLst>
          </p:cNvPr>
          <p:cNvSpPr/>
          <p:nvPr/>
        </p:nvSpPr>
        <p:spPr>
          <a:xfrm>
            <a:off x="6180387" y="247746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십이각형 13">
            <a:extLst>
              <a:ext uri="{FF2B5EF4-FFF2-40B4-BE49-F238E27FC236}">
                <a16:creationId xmlns:a16="http://schemas.microsoft.com/office/drawing/2014/main" id="{5A5C01ED-D036-3558-03AB-0974AB70E671}"/>
              </a:ext>
            </a:extLst>
          </p:cNvPr>
          <p:cNvSpPr/>
          <p:nvPr/>
        </p:nvSpPr>
        <p:spPr>
          <a:xfrm>
            <a:off x="5596322" y="2643039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십이각형 14">
            <a:extLst>
              <a:ext uri="{FF2B5EF4-FFF2-40B4-BE49-F238E27FC236}">
                <a16:creationId xmlns:a16="http://schemas.microsoft.com/office/drawing/2014/main" id="{D3D82820-7D92-582E-1B25-CEF446B96905}"/>
              </a:ext>
            </a:extLst>
          </p:cNvPr>
          <p:cNvSpPr/>
          <p:nvPr/>
        </p:nvSpPr>
        <p:spPr>
          <a:xfrm>
            <a:off x="5886017" y="272946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십이각형 15">
            <a:extLst>
              <a:ext uri="{FF2B5EF4-FFF2-40B4-BE49-F238E27FC236}">
                <a16:creationId xmlns:a16="http://schemas.microsoft.com/office/drawing/2014/main" id="{8334903C-1D42-4387-0775-E305DFEE39E1}"/>
              </a:ext>
            </a:extLst>
          </p:cNvPr>
          <p:cNvSpPr/>
          <p:nvPr/>
        </p:nvSpPr>
        <p:spPr>
          <a:xfrm>
            <a:off x="6175712" y="285546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십이각형 16">
            <a:extLst>
              <a:ext uri="{FF2B5EF4-FFF2-40B4-BE49-F238E27FC236}">
                <a16:creationId xmlns:a16="http://schemas.microsoft.com/office/drawing/2014/main" id="{FCE1DF2C-CEFA-BE4F-9E55-800287A01A74}"/>
              </a:ext>
            </a:extLst>
          </p:cNvPr>
          <p:cNvSpPr/>
          <p:nvPr/>
        </p:nvSpPr>
        <p:spPr>
          <a:xfrm>
            <a:off x="5615170" y="298146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십이각형 17">
            <a:extLst>
              <a:ext uri="{FF2B5EF4-FFF2-40B4-BE49-F238E27FC236}">
                <a16:creationId xmlns:a16="http://schemas.microsoft.com/office/drawing/2014/main" id="{BF921666-40EC-47A2-DC7D-E4C35ADA60A7}"/>
              </a:ext>
            </a:extLst>
          </p:cNvPr>
          <p:cNvSpPr/>
          <p:nvPr/>
        </p:nvSpPr>
        <p:spPr>
          <a:xfrm>
            <a:off x="5904865" y="3068285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십이각형 18">
            <a:extLst>
              <a:ext uri="{FF2B5EF4-FFF2-40B4-BE49-F238E27FC236}">
                <a16:creationId xmlns:a16="http://schemas.microsoft.com/office/drawing/2014/main" id="{308DE27E-779B-27EA-33DA-AC267DD7A0F8}"/>
              </a:ext>
            </a:extLst>
          </p:cNvPr>
          <p:cNvSpPr/>
          <p:nvPr/>
        </p:nvSpPr>
        <p:spPr>
          <a:xfrm>
            <a:off x="6301712" y="317668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십이각형 19">
            <a:extLst>
              <a:ext uri="{FF2B5EF4-FFF2-40B4-BE49-F238E27FC236}">
                <a16:creationId xmlns:a16="http://schemas.microsoft.com/office/drawing/2014/main" id="{0FB5AFB3-D790-3B3C-8323-39B8F597D324}"/>
              </a:ext>
            </a:extLst>
          </p:cNvPr>
          <p:cNvSpPr/>
          <p:nvPr/>
        </p:nvSpPr>
        <p:spPr>
          <a:xfrm>
            <a:off x="5741170" y="330268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십이각형 23">
            <a:extLst>
              <a:ext uri="{FF2B5EF4-FFF2-40B4-BE49-F238E27FC236}">
                <a16:creationId xmlns:a16="http://schemas.microsoft.com/office/drawing/2014/main" id="{BA789B7C-6B91-DD7C-1928-08B9498C9BED}"/>
              </a:ext>
            </a:extLst>
          </p:cNvPr>
          <p:cNvSpPr/>
          <p:nvPr/>
        </p:nvSpPr>
        <p:spPr>
          <a:xfrm>
            <a:off x="5867170" y="4654924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십이각형 24">
            <a:extLst>
              <a:ext uri="{FF2B5EF4-FFF2-40B4-BE49-F238E27FC236}">
                <a16:creationId xmlns:a16="http://schemas.microsoft.com/office/drawing/2014/main" id="{9807D1D4-5A01-E9F6-DA2D-5067CB4EBB69}"/>
              </a:ext>
            </a:extLst>
          </p:cNvPr>
          <p:cNvSpPr/>
          <p:nvPr/>
        </p:nvSpPr>
        <p:spPr>
          <a:xfrm>
            <a:off x="7126884" y="45899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십이각형 25">
            <a:extLst>
              <a:ext uri="{FF2B5EF4-FFF2-40B4-BE49-F238E27FC236}">
                <a16:creationId xmlns:a16="http://schemas.microsoft.com/office/drawing/2014/main" id="{5D418197-A2E7-7FC1-F220-F0A6596DBDB3}"/>
              </a:ext>
            </a:extLst>
          </p:cNvPr>
          <p:cNvSpPr/>
          <p:nvPr/>
        </p:nvSpPr>
        <p:spPr>
          <a:xfrm>
            <a:off x="6255578" y="3966050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십이각형 26">
            <a:extLst>
              <a:ext uri="{FF2B5EF4-FFF2-40B4-BE49-F238E27FC236}">
                <a16:creationId xmlns:a16="http://schemas.microsoft.com/office/drawing/2014/main" id="{4152782A-6EF3-5275-0BCC-E228958ACEFC}"/>
              </a:ext>
            </a:extLst>
          </p:cNvPr>
          <p:cNvSpPr/>
          <p:nvPr/>
        </p:nvSpPr>
        <p:spPr>
          <a:xfrm>
            <a:off x="6012017" y="3362611"/>
            <a:ext cx="432000" cy="43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8" name="십이각형 27">
            <a:extLst>
              <a:ext uri="{FF2B5EF4-FFF2-40B4-BE49-F238E27FC236}">
                <a16:creationId xmlns:a16="http://schemas.microsoft.com/office/drawing/2014/main" id="{756DD1AA-9365-C435-4DD0-55DCD749921B}"/>
              </a:ext>
            </a:extLst>
          </p:cNvPr>
          <p:cNvSpPr/>
          <p:nvPr/>
        </p:nvSpPr>
        <p:spPr>
          <a:xfrm>
            <a:off x="6657344" y="3362611"/>
            <a:ext cx="432000" cy="43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십이각형 28">
            <a:extLst>
              <a:ext uri="{FF2B5EF4-FFF2-40B4-BE49-F238E27FC236}">
                <a16:creationId xmlns:a16="http://schemas.microsoft.com/office/drawing/2014/main" id="{52C234A8-1809-096A-2495-69F492D30E3B}"/>
              </a:ext>
            </a:extLst>
          </p:cNvPr>
          <p:cNvSpPr/>
          <p:nvPr/>
        </p:nvSpPr>
        <p:spPr>
          <a:xfrm>
            <a:off x="5686322" y="3755352"/>
            <a:ext cx="432000" cy="43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9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(Write.do)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750" y="0"/>
            <a:ext cx="4894797" cy="6858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/>
          </p:cNvSpPr>
          <p:nvPr/>
        </p:nvSpPr>
        <p:spPr>
          <a:xfrm>
            <a:off x="9005454" y="-2"/>
            <a:ext cx="3186545" cy="2654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대분류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CateHighNo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중분류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CateMidNo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소분류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CateLowNo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메인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goodsMainImage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정가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goodsOriPrice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 할인가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할인율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고정적립금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goodsSavings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설명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goodsConImage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상세설명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goodsContent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상품옵션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goodsOptName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goodsOptPrice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서브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goodsImageName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1" name="십이각형 40">
            <a:extLst>
              <a:ext uri="{FF2B5EF4-FFF2-40B4-BE49-F238E27FC236}">
                <a16:creationId xmlns:a16="http://schemas.microsoft.com/office/drawing/2014/main" id="{73E92598-8AB2-ABC9-6BEE-32562ECB488F}"/>
              </a:ext>
            </a:extLst>
          </p:cNvPr>
          <p:cNvSpPr/>
          <p:nvPr/>
        </p:nvSpPr>
        <p:spPr>
          <a:xfrm>
            <a:off x="2398388" y="824117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이각형 41">
            <a:extLst>
              <a:ext uri="{FF2B5EF4-FFF2-40B4-BE49-F238E27FC236}">
                <a16:creationId xmlns:a16="http://schemas.microsoft.com/office/drawing/2014/main" id="{403515F7-D9C9-E0D6-8D53-449C6AD05CFA}"/>
              </a:ext>
            </a:extLst>
          </p:cNvPr>
          <p:cNvSpPr/>
          <p:nvPr/>
        </p:nvSpPr>
        <p:spPr>
          <a:xfrm>
            <a:off x="2555263" y="513451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십이각형 42">
            <a:extLst>
              <a:ext uri="{FF2B5EF4-FFF2-40B4-BE49-F238E27FC236}">
                <a16:creationId xmlns:a16="http://schemas.microsoft.com/office/drawing/2014/main" id="{A21326FB-2426-B92B-8683-9F4D5139E52A}"/>
              </a:ext>
            </a:extLst>
          </p:cNvPr>
          <p:cNvSpPr/>
          <p:nvPr/>
        </p:nvSpPr>
        <p:spPr>
          <a:xfrm>
            <a:off x="3132645" y="513451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십이각형 43">
            <a:extLst>
              <a:ext uri="{FF2B5EF4-FFF2-40B4-BE49-F238E27FC236}">
                <a16:creationId xmlns:a16="http://schemas.microsoft.com/office/drawing/2014/main" id="{67D619B4-8C45-F2CA-247F-3D5386777EBF}"/>
              </a:ext>
            </a:extLst>
          </p:cNvPr>
          <p:cNvSpPr/>
          <p:nvPr/>
        </p:nvSpPr>
        <p:spPr>
          <a:xfrm>
            <a:off x="3670147" y="513451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십이각형 52">
            <a:extLst>
              <a:ext uri="{FF2B5EF4-FFF2-40B4-BE49-F238E27FC236}">
                <a16:creationId xmlns:a16="http://schemas.microsoft.com/office/drawing/2014/main" id="{C639DF4D-DC0A-9CD1-062C-0EF20993BAAF}"/>
              </a:ext>
            </a:extLst>
          </p:cNvPr>
          <p:cNvSpPr/>
          <p:nvPr/>
        </p:nvSpPr>
        <p:spPr>
          <a:xfrm>
            <a:off x="1456750" y="651614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3E0E9-9634-EB3F-9BD0-AC3D21352E25}"/>
              </a:ext>
            </a:extLst>
          </p:cNvPr>
          <p:cNvSpPr txBox="1"/>
          <p:nvPr/>
        </p:nvSpPr>
        <p:spPr>
          <a:xfrm>
            <a:off x="-1" y="63945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상품 등록</a:t>
            </a:r>
          </a:p>
        </p:txBody>
      </p:sp>
      <p:sp>
        <p:nvSpPr>
          <p:cNvPr id="3" name="십이각형 2">
            <a:extLst>
              <a:ext uri="{FF2B5EF4-FFF2-40B4-BE49-F238E27FC236}">
                <a16:creationId xmlns:a16="http://schemas.microsoft.com/office/drawing/2014/main" id="{1518778C-BE2B-C264-02F8-F9904F38DB3C}"/>
              </a:ext>
            </a:extLst>
          </p:cNvPr>
          <p:cNvSpPr/>
          <p:nvPr/>
        </p:nvSpPr>
        <p:spPr>
          <a:xfrm>
            <a:off x="2398388" y="1190282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5C334E92-0FB5-D7FF-6156-EC646535665B}"/>
              </a:ext>
            </a:extLst>
          </p:cNvPr>
          <p:cNvSpPr/>
          <p:nvPr/>
        </p:nvSpPr>
        <p:spPr>
          <a:xfrm>
            <a:off x="2398388" y="1556447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십이각형 5">
            <a:extLst>
              <a:ext uri="{FF2B5EF4-FFF2-40B4-BE49-F238E27FC236}">
                <a16:creationId xmlns:a16="http://schemas.microsoft.com/office/drawing/2014/main" id="{EB83308D-7B1F-4200-7C6A-01F6F8917338}"/>
              </a:ext>
            </a:extLst>
          </p:cNvPr>
          <p:cNvSpPr/>
          <p:nvPr/>
        </p:nvSpPr>
        <p:spPr>
          <a:xfrm>
            <a:off x="2398388" y="1922612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십이각형 6">
            <a:extLst>
              <a:ext uri="{FF2B5EF4-FFF2-40B4-BE49-F238E27FC236}">
                <a16:creationId xmlns:a16="http://schemas.microsoft.com/office/drawing/2014/main" id="{5AC6338C-BA37-F008-1576-D42B60D09280}"/>
              </a:ext>
            </a:extLst>
          </p:cNvPr>
          <p:cNvSpPr/>
          <p:nvPr/>
        </p:nvSpPr>
        <p:spPr>
          <a:xfrm>
            <a:off x="2398388" y="2288777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십이각형 7">
            <a:extLst>
              <a:ext uri="{FF2B5EF4-FFF2-40B4-BE49-F238E27FC236}">
                <a16:creationId xmlns:a16="http://schemas.microsoft.com/office/drawing/2014/main" id="{3330BD15-9FB6-2A3E-2868-9C8A38AE9D35}"/>
              </a:ext>
            </a:extLst>
          </p:cNvPr>
          <p:cNvSpPr/>
          <p:nvPr/>
        </p:nvSpPr>
        <p:spPr>
          <a:xfrm>
            <a:off x="2398388" y="2654942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십이각형 8">
            <a:extLst>
              <a:ext uri="{FF2B5EF4-FFF2-40B4-BE49-F238E27FC236}">
                <a16:creationId xmlns:a16="http://schemas.microsoft.com/office/drawing/2014/main" id="{B4069809-ECB8-486F-0691-9A097CDCEC90}"/>
              </a:ext>
            </a:extLst>
          </p:cNvPr>
          <p:cNvSpPr/>
          <p:nvPr/>
        </p:nvSpPr>
        <p:spPr>
          <a:xfrm>
            <a:off x="2398388" y="3039811"/>
            <a:ext cx="432000" cy="43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" name="십이각형 14">
            <a:extLst>
              <a:ext uri="{FF2B5EF4-FFF2-40B4-BE49-F238E27FC236}">
                <a16:creationId xmlns:a16="http://schemas.microsoft.com/office/drawing/2014/main" id="{A5FCFDB4-2285-89F4-31AA-33097572721E}"/>
              </a:ext>
            </a:extLst>
          </p:cNvPr>
          <p:cNvSpPr/>
          <p:nvPr/>
        </p:nvSpPr>
        <p:spPr>
          <a:xfrm>
            <a:off x="2434388" y="3482335"/>
            <a:ext cx="432000" cy="43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십이각형 15">
            <a:extLst>
              <a:ext uri="{FF2B5EF4-FFF2-40B4-BE49-F238E27FC236}">
                <a16:creationId xmlns:a16="http://schemas.microsoft.com/office/drawing/2014/main" id="{CD22D2B9-4DF4-B3BA-B483-67A819D4ED8C}"/>
              </a:ext>
            </a:extLst>
          </p:cNvPr>
          <p:cNvSpPr/>
          <p:nvPr/>
        </p:nvSpPr>
        <p:spPr>
          <a:xfrm>
            <a:off x="2402592" y="3922306"/>
            <a:ext cx="432000" cy="43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" name="십이각형 16">
            <a:extLst>
              <a:ext uri="{FF2B5EF4-FFF2-40B4-BE49-F238E27FC236}">
                <a16:creationId xmlns:a16="http://schemas.microsoft.com/office/drawing/2014/main" id="{3BEA6B8E-51C4-18A7-9C69-E67D85B45597}"/>
              </a:ext>
            </a:extLst>
          </p:cNvPr>
          <p:cNvSpPr/>
          <p:nvPr/>
        </p:nvSpPr>
        <p:spPr>
          <a:xfrm>
            <a:off x="2393401" y="5290782"/>
            <a:ext cx="432000" cy="43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십이각형 17">
            <a:extLst>
              <a:ext uri="{FF2B5EF4-FFF2-40B4-BE49-F238E27FC236}">
                <a16:creationId xmlns:a16="http://schemas.microsoft.com/office/drawing/2014/main" id="{DF39ADC6-4C52-2192-83FF-56031B42AE68}"/>
              </a:ext>
            </a:extLst>
          </p:cNvPr>
          <p:cNvSpPr/>
          <p:nvPr/>
        </p:nvSpPr>
        <p:spPr>
          <a:xfrm>
            <a:off x="2393401" y="6128549"/>
            <a:ext cx="432000" cy="43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5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(update.do)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r>
              <a:rPr lang="en-US" altLang="ko-KR" sz="1000" dirty="0">
                <a:solidFill>
                  <a:schemeClr val="tx1"/>
                </a:solidFill>
              </a:rPr>
              <a:t>(view.do)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750" y="-2"/>
            <a:ext cx="4894797" cy="685800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/>
          </p:cNvSpPr>
          <p:nvPr/>
        </p:nvSpPr>
        <p:spPr>
          <a:xfrm>
            <a:off x="9005454" y="-2"/>
            <a:ext cx="3186545" cy="2654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정가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goodsOriPrice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고정할인가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할인율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고정적립금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goodsSaveRate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goodsContent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1" name="십이각형 40">
            <a:extLst>
              <a:ext uri="{FF2B5EF4-FFF2-40B4-BE49-F238E27FC236}">
                <a16:creationId xmlns:a16="http://schemas.microsoft.com/office/drawing/2014/main" id="{73E92598-8AB2-ABC9-6BEE-32562ECB488F}"/>
              </a:ext>
            </a:extLst>
          </p:cNvPr>
          <p:cNvSpPr/>
          <p:nvPr/>
        </p:nvSpPr>
        <p:spPr>
          <a:xfrm>
            <a:off x="2402592" y="1024680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십이각형 52">
            <a:extLst>
              <a:ext uri="{FF2B5EF4-FFF2-40B4-BE49-F238E27FC236}">
                <a16:creationId xmlns:a16="http://schemas.microsoft.com/office/drawing/2014/main" id="{C639DF4D-DC0A-9CD1-062C-0EF20993BAAF}"/>
              </a:ext>
            </a:extLst>
          </p:cNvPr>
          <p:cNvSpPr/>
          <p:nvPr/>
        </p:nvSpPr>
        <p:spPr>
          <a:xfrm>
            <a:off x="1449435" y="63827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3E0E9-9634-EB3F-9BD0-AC3D21352E25}"/>
              </a:ext>
            </a:extLst>
          </p:cNvPr>
          <p:cNvSpPr txBox="1"/>
          <p:nvPr/>
        </p:nvSpPr>
        <p:spPr>
          <a:xfrm>
            <a:off x="-1" y="63945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상품 등록</a:t>
            </a:r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5C334E92-0FB5-D7FF-6156-EC646535665B}"/>
              </a:ext>
            </a:extLst>
          </p:cNvPr>
          <p:cNvSpPr/>
          <p:nvPr/>
        </p:nvSpPr>
        <p:spPr>
          <a:xfrm>
            <a:off x="2398388" y="1556447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십이각형 6">
            <a:extLst>
              <a:ext uri="{FF2B5EF4-FFF2-40B4-BE49-F238E27FC236}">
                <a16:creationId xmlns:a16="http://schemas.microsoft.com/office/drawing/2014/main" id="{5AC6338C-BA37-F008-1576-D42B60D09280}"/>
              </a:ext>
            </a:extLst>
          </p:cNvPr>
          <p:cNvSpPr/>
          <p:nvPr/>
        </p:nvSpPr>
        <p:spPr>
          <a:xfrm>
            <a:off x="2402592" y="2159842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십이각형 7">
            <a:extLst>
              <a:ext uri="{FF2B5EF4-FFF2-40B4-BE49-F238E27FC236}">
                <a16:creationId xmlns:a16="http://schemas.microsoft.com/office/drawing/2014/main" id="{3330BD15-9FB6-2A3E-2868-9C8A38AE9D35}"/>
              </a:ext>
            </a:extLst>
          </p:cNvPr>
          <p:cNvSpPr/>
          <p:nvPr/>
        </p:nvSpPr>
        <p:spPr>
          <a:xfrm>
            <a:off x="2398388" y="2654942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십이각형 9">
            <a:extLst>
              <a:ext uri="{FF2B5EF4-FFF2-40B4-BE49-F238E27FC236}">
                <a16:creationId xmlns:a16="http://schemas.microsoft.com/office/drawing/2014/main" id="{E8546D6A-EF94-512D-63AA-E7504971E2F9}"/>
              </a:ext>
            </a:extLst>
          </p:cNvPr>
          <p:cNvSpPr/>
          <p:nvPr/>
        </p:nvSpPr>
        <p:spPr>
          <a:xfrm>
            <a:off x="2398388" y="32950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십이각형 10">
            <a:extLst>
              <a:ext uri="{FF2B5EF4-FFF2-40B4-BE49-F238E27FC236}">
                <a16:creationId xmlns:a16="http://schemas.microsoft.com/office/drawing/2014/main" id="{8A5AE50D-7AF4-0933-6475-B7A127F99F67}"/>
              </a:ext>
            </a:extLst>
          </p:cNvPr>
          <p:cNvSpPr/>
          <p:nvPr/>
        </p:nvSpPr>
        <p:spPr>
          <a:xfrm>
            <a:off x="2398388" y="3809066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십이각형 11">
            <a:extLst>
              <a:ext uri="{FF2B5EF4-FFF2-40B4-BE49-F238E27FC236}">
                <a16:creationId xmlns:a16="http://schemas.microsoft.com/office/drawing/2014/main" id="{802F9C43-C7E8-56B2-FAF6-4A59969F6F4C}"/>
              </a:ext>
            </a:extLst>
          </p:cNvPr>
          <p:cNvSpPr/>
          <p:nvPr/>
        </p:nvSpPr>
        <p:spPr>
          <a:xfrm>
            <a:off x="2398388" y="438387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십이각형 12">
            <a:extLst>
              <a:ext uri="{FF2B5EF4-FFF2-40B4-BE49-F238E27FC236}">
                <a16:creationId xmlns:a16="http://schemas.microsoft.com/office/drawing/2014/main" id="{409EB861-D166-E7F0-71E2-86003227607C}"/>
              </a:ext>
            </a:extLst>
          </p:cNvPr>
          <p:cNvSpPr/>
          <p:nvPr/>
        </p:nvSpPr>
        <p:spPr>
          <a:xfrm>
            <a:off x="2398388" y="5175553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십이각형 13">
            <a:extLst>
              <a:ext uri="{FF2B5EF4-FFF2-40B4-BE49-F238E27FC236}">
                <a16:creationId xmlns:a16="http://schemas.microsoft.com/office/drawing/2014/main" id="{961C623D-5432-C37E-A303-9FA310CD9BA2}"/>
              </a:ext>
            </a:extLst>
          </p:cNvPr>
          <p:cNvSpPr/>
          <p:nvPr/>
        </p:nvSpPr>
        <p:spPr>
          <a:xfrm>
            <a:off x="2776388" y="63827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8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637</Words>
  <Application>Microsoft Office PowerPoint</Application>
  <PresentationFormat>와이드스크린</PresentationFormat>
  <Paragraphs>250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Dakota Wolfe</dc:creator>
  <cp:lastModifiedBy>Dakota Wolfe</cp:lastModifiedBy>
  <cp:revision>67</cp:revision>
  <dcterms:created xsi:type="dcterms:W3CDTF">2024-09-27T01:33:16Z</dcterms:created>
  <dcterms:modified xsi:type="dcterms:W3CDTF">2024-09-27T03:05:03Z</dcterms:modified>
</cp:coreProperties>
</file>