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5" Type="http://schemas.openxmlformats.org/officeDocument/2006/relationships/image" Target="../media/fImage11746947641.png"></Relationship><Relationship Id="rId6" Type="http://schemas.openxmlformats.org/officeDocument/2006/relationships/image" Target="../media/fImage1477174778467.png"></Relationship><Relationship Id="rId7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594505506334.png"></Relationship><Relationship Id="rId3" Type="http://schemas.openxmlformats.org/officeDocument/2006/relationships/notesSlide" Target="../notesSlides/notesSlide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6695" y="100330"/>
            <a:ext cx="3000375" cy="5067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/>
              <a:t>장바구니 </a:t>
            </a:r>
            <a:r>
              <a:rPr lang="ko-KR" altLang="en-US" sz="1800"/>
              <a:t>메뉴 흐름도</a:t>
            </a:r>
            <a:r>
              <a:rPr lang="ko-KR" altLang="en-US" sz="1800"/>
              <a:t> </a:t>
            </a:r>
            <a:endParaRPr lang="ko-KR" altLang="en-US" sz="1800"/>
          </a:p>
        </p:txBody>
      </p:sp>
      <p:pic>
        <p:nvPicPr>
          <p:cNvPr id="3" name="그림 1" descr="C:/Users/park/AppData/Roaming/PolarisOffice/ETemp/2684_22351936/fImage117469476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1355725"/>
            <a:ext cx="3267710" cy="4486910"/>
          </a:xfrm>
          <a:prstGeom prst="rect"/>
          <a:noFill/>
        </p:spPr>
      </p:pic>
      <p:pic>
        <p:nvPicPr>
          <p:cNvPr id="4" name="그림 2" descr="C:/Users/park/AppData/Roaming/PolarisOffice/ETemp/2684_22351936/fImage147717477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75505" y="803910"/>
            <a:ext cx="7201535" cy="5344160"/>
          </a:xfrm>
          <a:prstGeom prst="rect"/>
          <a:noFill/>
        </p:spPr>
      </p:pic>
      <p:sp>
        <p:nvSpPr>
          <p:cNvPr id="5" name="제목 3"/>
          <p:cNvSpPr txBox="1">
            <a:spLocks noGrp="1"/>
          </p:cNvSpPr>
          <p:nvPr/>
        </p:nvSpPr>
        <p:spPr>
          <a:xfrm rot="0">
            <a:off x="7115175" y="101600"/>
            <a:ext cx="3000375" cy="5067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관리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메뉴 흐름도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4504690" y="106045"/>
            <a:ext cx="3000375" cy="5067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메뉴 흐름도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4" descr="C:/Users/park/AppData/Roaming/PolarisOffice/ETemp/2684_22351936/fImage15945055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1595" y="734695"/>
            <a:ext cx="9404985" cy="5824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vici vidi</cp:lastModifiedBy>
  <dc:title>PowerPoint 프레젠테이션</dc:title>
  <cp:version>10.105.228.52576</cp:version>
</cp:coreProperties>
</file>