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DAE47-680F-769A-B230-C415D17C4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5C679-AB7E-7C77-4A18-7EC69910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4C2EB-DD20-C1DD-7CFC-229F8941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99774-7D7E-35D5-E1B6-161F9091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B4EBA-5150-203A-F046-3C90DE69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7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4D726-20BE-FC20-94F0-EF356EC7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21B46-9BC6-4C80-D0BF-E46BC8DE2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101E8-6EF2-152D-8BD6-9B0A2D74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7948A-B8DA-7EC1-D106-996F0892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73366-E449-C471-5D8F-4312BF71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F775AE-C4F5-3EC2-62EB-5D39B1138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FCC2D-251C-2C3C-CDFD-DDB4D4A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8817F-5ED7-5BD9-C6E7-88CCA4C8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1821A-3659-F208-F7AA-386ECCD0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5DA04-AFAB-81B6-D3B9-8E726258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3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BF2B2-476C-7FF6-6DF7-50C2A24B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D14B2-F86E-E30A-A65E-16480468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3A8AB-C3FC-EEE1-2183-E4E3A12B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A1945-4E5D-27D6-ABC4-512A3E9B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E753D-CCB4-C27F-883B-457EF13D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3A5FF-533F-25BA-D572-3D3B6452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DF385-BABB-D083-838F-C7D1D325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866B3-4703-49CF-1FD3-C1DF7AD0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4664C-9DC3-E2D7-7389-5EE255AB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91498-1682-E6DA-CB74-34EC019B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1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950CE-FC6E-E696-D363-2D19ABB2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03BE9-6F2E-3C45-9DE6-C144E1364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F1AFF8-CF50-B3F0-6EF1-4AF8D0DAB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CB4DB-67F5-B7CF-0696-DFC28073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E3685-6107-42FE-BBCE-2B536F97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B990A-DCB6-6E89-773C-E571B98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DD9AA-C7EF-BFC0-96D9-59674A5D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2A50D-14C7-B2CC-AD29-98830B41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30118-6F41-310D-1B5E-DDA1BB1BE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5271E4-5A1F-CD7C-2561-0480039D1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24AE9F-9B1A-2F32-D6EE-678E71002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EB6A3-E26D-8189-11E9-7AD0B681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927A5-06A3-A667-9ECE-CA76337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FE1854-4F35-4697-AC3B-FCF09711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4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F8CBD-F324-B3D4-AE39-C14A117C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28CA5-CF9A-5685-730A-1F2DE301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C6194-FB11-E810-1592-9D8349BA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0E78D-7CB4-31B6-85B1-AFB53391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8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EF3991-DCB6-3A20-F358-E9E6F83E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0F95F-7834-C309-08C8-9DD49968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5A486-81B7-3D7B-E641-A173A608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1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6379-3FF6-8B42-D568-5CBB70CE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A20E1-9DB8-7E2D-3FDA-1A328764E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5909D-01EE-1A85-FF06-92F84BD8E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8AB5D-D890-B2EC-D96C-067E07D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0D335-4C3F-624D-6E32-39F6F018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678AA-A784-4AAC-DEB6-EA611561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3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63898-6CB5-DAD7-AA61-A84BF397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CD862A-B91B-6478-BDB4-A8B920330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55261-E485-43FA-65F4-CE1F07635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9666D-E757-ECA0-2606-9D5BF943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36BD2-B9B1-3860-6BE8-8C7D2D73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ACB50-3644-7215-441F-4EF2E0FA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F3F526-0AAF-A51C-BB94-6F04F798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67FA2-EF26-5AEC-C56A-A04A3E6F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E2AD9-CA0D-579A-7666-9A2DD133C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9A5B1-3360-0586-8190-BF59BDBA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6E124-BB20-E571-E11E-EE350F195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roomlist.jsp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7F33-4E65-ABE7-970C-985074F8C34F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078446"/>
            <a:ext cx="1885760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C33782-8240-82EF-87B5-1247E17328E1}"/>
              </a:ext>
            </a:extLst>
          </p:cNvPr>
          <p:cNvCxnSpPr>
            <a:cxnSpLocks/>
          </p:cNvCxnSpPr>
          <p:nvPr/>
        </p:nvCxnSpPr>
        <p:spPr>
          <a:xfrm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AA1813-74AD-B456-7EEB-96540BF19026}"/>
              </a:ext>
            </a:extLst>
          </p:cNvPr>
          <p:cNvSpPr/>
          <p:nvPr/>
        </p:nvSpPr>
        <p:spPr>
          <a:xfrm>
            <a:off x="1886139" y="336664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625C97-C0DF-6EEB-E4FA-4D8719CACEF8}"/>
              </a:ext>
            </a:extLst>
          </p:cNvPr>
          <p:cNvCxnSpPr>
            <a:cxnSpLocks/>
          </p:cNvCxnSpPr>
          <p:nvPr/>
        </p:nvCxnSpPr>
        <p:spPr>
          <a:xfrm flipH="1">
            <a:off x="3361854" y="2481399"/>
            <a:ext cx="1944608" cy="991195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535814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9018002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E73696-DD1F-0AD3-9D91-C69A25C05745}"/>
              </a:ext>
            </a:extLst>
          </p:cNvPr>
          <p:cNvCxnSpPr>
            <a:cxnSpLocks/>
          </p:cNvCxnSpPr>
          <p:nvPr/>
        </p:nvCxnSpPr>
        <p:spPr>
          <a:xfrm flipV="1">
            <a:off x="3361854" y="3610461"/>
            <a:ext cx="1996287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496BEF-9B62-8CA6-A405-08D4C3A2642F}"/>
              </a:ext>
            </a:extLst>
          </p:cNvPr>
          <p:cNvCxnSpPr>
            <a:cxnSpLocks/>
          </p:cNvCxnSpPr>
          <p:nvPr/>
        </p:nvCxnSpPr>
        <p:spPr>
          <a:xfrm>
            <a:off x="6833856" y="3610461"/>
            <a:ext cx="193744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9646901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9337784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1E53BC-7359-D1DB-0364-1950334676C9}"/>
              </a:ext>
            </a:extLst>
          </p:cNvPr>
          <p:cNvCxnSpPr>
            <a:cxnSpLocks/>
          </p:cNvCxnSpPr>
          <p:nvPr/>
        </p:nvCxnSpPr>
        <p:spPr>
          <a:xfrm flipH="1">
            <a:off x="683385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7CF763-1E38-9834-50CD-69F736E8810C}"/>
              </a:ext>
            </a:extLst>
          </p:cNvPr>
          <p:cNvCxnSpPr>
            <a:cxnSpLocks/>
          </p:cNvCxnSpPr>
          <p:nvPr/>
        </p:nvCxnSpPr>
        <p:spPr>
          <a:xfrm flipH="1">
            <a:off x="339127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BBACD4-8D69-DD5E-CDE2-3CD14A4F95B2}"/>
              </a:ext>
            </a:extLst>
          </p:cNvPr>
          <p:cNvCxnSpPr>
            <a:cxnSpLocks/>
          </p:cNvCxnSpPr>
          <p:nvPr/>
        </p:nvCxnSpPr>
        <p:spPr>
          <a:xfrm flipV="1">
            <a:off x="3267732" y="2336597"/>
            <a:ext cx="1987051" cy="9850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176849-BF1C-B736-0E01-8E5146B0F4E5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1907435"/>
            <a:ext cx="188576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5405665" y="877457"/>
            <a:ext cx="13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roomlist.do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516A70-EAFC-9ACA-1DAE-AE229D79AE02}"/>
              </a:ext>
            </a:extLst>
          </p:cNvPr>
          <p:cNvCxnSpPr>
            <a:cxnSpLocks/>
          </p:cNvCxnSpPr>
          <p:nvPr/>
        </p:nvCxnSpPr>
        <p:spPr>
          <a:xfrm>
            <a:off x="6095998" y="1219081"/>
            <a:ext cx="2" cy="48963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73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roomlist.jsp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6" y="3366644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78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38677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9560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3625724" y="157971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Searchid.do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7C39B5-EEFC-D5B4-7139-7343B93ECE0A}"/>
              </a:ext>
            </a:extLst>
          </p:cNvPr>
          <p:cNvCxnSpPr>
            <a:cxnSpLocks/>
          </p:cNvCxnSpPr>
          <p:nvPr/>
        </p:nvCxnSpPr>
        <p:spPr>
          <a:xfrm>
            <a:off x="3420702" y="2027374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8EE663-DCD2-D1F6-49E2-EF3E3AB83074}"/>
              </a:ext>
            </a:extLst>
          </p:cNvPr>
          <p:cNvCxnSpPr>
            <a:cxnSpLocks/>
          </p:cNvCxnSpPr>
          <p:nvPr/>
        </p:nvCxnSpPr>
        <p:spPr>
          <a:xfrm flipH="1"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F00CE9-AF95-F0F0-A421-EAABC3A17611}"/>
              </a:ext>
            </a:extLst>
          </p:cNvPr>
          <p:cNvCxnSpPr>
            <a:cxnSpLocks/>
          </p:cNvCxnSpPr>
          <p:nvPr/>
        </p:nvCxnSpPr>
        <p:spPr>
          <a:xfrm flipH="1">
            <a:off x="9666171" y="2535384"/>
            <a:ext cx="1" cy="83126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E4F3EC-698A-3038-830C-3451569DCFA6}"/>
              </a:ext>
            </a:extLst>
          </p:cNvPr>
          <p:cNvCxnSpPr>
            <a:cxnSpLocks/>
          </p:cNvCxnSpPr>
          <p:nvPr/>
        </p:nvCxnSpPr>
        <p:spPr>
          <a:xfrm flipV="1">
            <a:off x="9370609" y="2535384"/>
            <a:ext cx="1" cy="8312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CE3F3A-EC6B-D655-A22E-5EBF027EAE5C}"/>
              </a:ext>
            </a:extLst>
          </p:cNvPr>
          <p:cNvCxnSpPr>
            <a:cxnSpLocks/>
          </p:cNvCxnSpPr>
          <p:nvPr/>
        </p:nvCxnSpPr>
        <p:spPr>
          <a:xfrm flipH="1">
            <a:off x="6838788" y="3650650"/>
            <a:ext cx="1932508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9366DD-AE6F-11A6-58BB-6C47C3D0FE6A}"/>
              </a:ext>
            </a:extLst>
          </p:cNvPr>
          <p:cNvCxnSpPr>
            <a:cxnSpLocks/>
          </p:cNvCxnSpPr>
          <p:nvPr/>
        </p:nvCxnSpPr>
        <p:spPr>
          <a:xfrm flipV="1">
            <a:off x="6838788" y="3908125"/>
            <a:ext cx="1932508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13AE1C-CFD2-12C6-57E1-25CE67A55F2A}"/>
              </a:ext>
            </a:extLst>
          </p:cNvPr>
          <p:cNvSpPr txBox="1"/>
          <p:nvPr/>
        </p:nvSpPr>
        <p:spPr>
          <a:xfrm>
            <a:off x="7161204" y="2309076"/>
            <a:ext cx="13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Idresult.jsp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9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73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roomlist.jsp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6" y="3366644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78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38677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9560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3609366" y="1599529"/>
            <a:ext cx="15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Addroom.do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7C39B5-EEFC-D5B4-7139-7343B93ECE0A}"/>
              </a:ext>
            </a:extLst>
          </p:cNvPr>
          <p:cNvCxnSpPr>
            <a:cxnSpLocks/>
          </p:cNvCxnSpPr>
          <p:nvPr/>
        </p:nvCxnSpPr>
        <p:spPr>
          <a:xfrm>
            <a:off x="3420702" y="2027374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8EE663-DCD2-D1F6-49E2-EF3E3AB83074}"/>
              </a:ext>
            </a:extLst>
          </p:cNvPr>
          <p:cNvCxnSpPr>
            <a:cxnSpLocks/>
          </p:cNvCxnSpPr>
          <p:nvPr/>
        </p:nvCxnSpPr>
        <p:spPr>
          <a:xfrm flipH="1"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F00CE9-AF95-F0F0-A421-EAABC3A17611}"/>
              </a:ext>
            </a:extLst>
          </p:cNvPr>
          <p:cNvCxnSpPr>
            <a:cxnSpLocks/>
          </p:cNvCxnSpPr>
          <p:nvPr/>
        </p:nvCxnSpPr>
        <p:spPr>
          <a:xfrm flipH="1">
            <a:off x="9666171" y="2535384"/>
            <a:ext cx="1" cy="83126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E4F3EC-698A-3038-830C-3451569DCFA6}"/>
              </a:ext>
            </a:extLst>
          </p:cNvPr>
          <p:cNvCxnSpPr>
            <a:cxnSpLocks/>
          </p:cNvCxnSpPr>
          <p:nvPr/>
        </p:nvCxnSpPr>
        <p:spPr>
          <a:xfrm flipV="1">
            <a:off x="9370609" y="2535384"/>
            <a:ext cx="1" cy="8312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CE3F3A-EC6B-D655-A22E-5EBF027EAE5C}"/>
              </a:ext>
            </a:extLst>
          </p:cNvPr>
          <p:cNvCxnSpPr>
            <a:cxnSpLocks/>
          </p:cNvCxnSpPr>
          <p:nvPr/>
        </p:nvCxnSpPr>
        <p:spPr>
          <a:xfrm flipH="1">
            <a:off x="6838788" y="3650650"/>
            <a:ext cx="1932508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9366DD-AE6F-11A6-58BB-6C47C3D0FE6A}"/>
              </a:ext>
            </a:extLst>
          </p:cNvPr>
          <p:cNvCxnSpPr>
            <a:cxnSpLocks/>
          </p:cNvCxnSpPr>
          <p:nvPr/>
        </p:nvCxnSpPr>
        <p:spPr>
          <a:xfrm flipV="1">
            <a:off x="6838788" y="3908125"/>
            <a:ext cx="1932508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13AE1C-CFD2-12C6-57E1-25CE67A55F2A}"/>
              </a:ext>
            </a:extLst>
          </p:cNvPr>
          <p:cNvSpPr txBox="1"/>
          <p:nvPr/>
        </p:nvSpPr>
        <p:spPr>
          <a:xfrm>
            <a:off x="6885537" y="2309076"/>
            <a:ext cx="188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Redirect:history.do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2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Starthelp.jsp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7F33-4E65-ABE7-970C-985074F8C34F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078446"/>
            <a:ext cx="1885760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C33782-8240-82EF-87B5-1247E17328E1}"/>
              </a:ext>
            </a:extLst>
          </p:cNvPr>
          <p:cNvCxnSpPr>
            <a:cxnSpLocks/>
          </p:cNvCxnSpPr>
          <p:nvPr/>
        </p:nvCxnSpPr>
        <p:spPr>
          <a:xfrm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AA1813-74AD-B456-7EEB-96540BF19026}"/>
              </a:ext>
            </a:extLst>
          </p:cNvPr>
          <p:cNvSpPr/>
          <p:nvPr/>
        </p:nvSpPr>
        <p:spPr>
          <a:xfrm>
            <a:off x="1886139" y="336664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625C97-C0DF-6EEB-E4FA-4D8719CACEF8}"/>
              </a:ext>
            </a:extLst>
          </p:cNvPr>
          <p:cNvCxnSpPr>
            <a:cxnSpLocks/>
          </p:cNvCxnSpPr>
          <p:nvPr/>
        </p:nvCxnSpPr>
        <p:spPr>
          <a:xfrm flipH="1">
            <a:off x="3361854" y="2481399"/>
            <a:ext cx="1944608" cy="991195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535814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9018002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E73696-DD1F-0AD3-9D91-C69A25C05745}"/>
              </a:ext>
            </a:extLst>
          </p:cNvPr>
          <p:cNvCxnSpPr>
            <a:cxnSpLocks/>
          </p:cNvCxnSpPr>
          <p:nvPr/>
        </p:nvCxnSpPr>
        <p:spPr>
          <a:xfrm flipV="1">
            <a:off x="3361854" y="3610461"/>
            <a:ext cx="1996287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496BEF-9B62-8CA6-A405-08D4C3A2642F}"/>
              </a:ext>
            </a:extLst>
          </p:cNvPr>
          <p:cNvCxnSpPr>
            <a:cxnSpLocks/>
          </p:cNvCxnSpPr>
          <p:nvPr/>
        </p:nvCxnSpPr>
        <p:spPr>
          <a:xfrm>
            <a:off x="6833856" y="3610461"/>
            <a:ext cx="193744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9651038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9334519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1E53BC-7359-D1DB-0364-1950334676C9}"/>
              </a:ext>
            </a:extLst>
          </p:cNvPr>
          <p:cNvCxnSpPr>
            <a:cxnSpLocks/>
          </p:cNvCxnSpPr>
          <p:nvPr/>
        </p:nvCxnSpPr>
        <p:spPr>
          <a:xfrm flipH="1">
            <a:off x="683385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7CF763-1E38-9834-50CD-69F736E8810C}"/>
              </a:ext>
            </a:extLst>
          </p:cNvPr>
          <p:cNvCxnSpPr>
            <a:cxnSpLocks/>
          </p:cNvCxnSpPr>
          <p:nvPr/>
        </p:nvCxnSpPr>
        <p:spPr>
          <a:xfrm flipH="1">
            <a:off x="339127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BBACD4-8D69-DD5E-CDE2-3CD14A4F95B2}"/>
              </a:ext>
            </a:extLst>
          </p:cNvPr>
          <p:cNvCxnSpPr>
            <a:cxnSpLocks/>
          </p:cNvCxnSpPr>
          <p:nvPr/>
        </p:nvCxnSpPr>
        <p:spPr>
          <a:xfrm flipV="1">
            <a:off x="3267732" y="2336597"/>
            <a:ext cx="1987051" cy="9850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176849-BF1C-B736-0E01-8E5146B0F4E5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1907435"/>
            <a:ext cx="188576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5358141" y="811955"/>
            <a:ext cx="14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Starthelp.do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516A70-EAFC-9ACA-1DAE-AE229D79AE02}"/>
              </a:ext>
            </a:extLst>
          </p:cNvPr>
          <p:cNvCxnSpPr>
            <a:cxnSpLocks/>
          </p:cNvCxnSpPr>
          <p:nvPr/>
        </p:nvCxnSpPr>
        <p:spPr>
          <a:xfrm>
            <a:off x="6095998" y="1219081"/>
            <a:ext cx="2" cy="48963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0" y="3228097"/>
            <a:ext cx="1475715" cy="965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/ Event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616355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61635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750656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Starthelp.jsp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6" y="3246573"/>
            <a:ext cx="1475715" cy="965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/ Event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5" y="4893398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5C9C52-A913-E69A-E586-8D6F60E61067}"/>
              </a:ext>
            </a:extLst>
          </p:cNvPr>
          <p:cNvCxnSpPr>
            <a:cxnSpLocks/>
          </p:cNvCxnSpPr>
          <p:nvPr/>
        </p:nvCxnSpPr>
        <p:spPr>
          <a:xfrm>
            <a:off x="3420702" y="1895757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F8A459-07B7-0619-436C-34B77D80BF7E}"/>
              </a:ext>
            </a:extLst>
          </p:cNvPr>
          <p:cNvSpPr txBox="1"/>
          <p:nvPr/>
        </p:nvSpPr>
        <p:spPr>
          <a:xfrm>
            <a:off x="3420702" y="1121948"/>
            <a:ext cx="178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eventlist.do</a:t>
            </a:r>
          </a:p>
          <a:p>
            <a:r>
              <a:rPr lang="en-US" altLang="ko-KR" dirty="0"/>
              <a:t>getorderlist.do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EB20C6-2674-0790-2E8D-577187D12E53}"/>
              </a:ext>
            </a:extLst>
          </p:cNvPr>
          <p:cNvCxnSpPr>
            <a:cxnSpLocks/>
          </p:cNvCxnSpPr>
          <p:nvPr/>
        </p:nvCxnSpPr>
        <p:spPr>
          <a:xfrm>
            <a:off x="6885537" y="1886523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6D0F0A-E3CB-68FD-5504-708CC7B5C24F}"/>
              </a:ext>
            </a:extLst>
          </p:cNvPr>
          <p:cNvCxnSpPr>
            <a:cxnSpLocks/>
          </p:cNvCxnSpPr>
          <p:nvPr/>
        </p:nvCxnSpPr>
        <p:spPr>
          <a:xfrm flipH="1">
            <a:off x="9703118" y="2415312"/>
            <a:ext cx="1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5E8CB4-2805-0702-EF32-6BD15C76C271}"/>
              </a:ext>
            </a:extLst>
          </p:cNvPr>
          <p:cNvCxnSpPr>
            <a:cxnSpLocks/>
          </p:cNvCxnSpPr>
          <p:nvPr/>
        </p:nvCxnSpPr>
        <p:spPr>
          <a:xfrm flipH="1">
            <a:off x="6838794" y="3572160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98756E-685C-8F27-7452-07053E2B1343}"/>
              </a:ext>
            </a:extLst>
          </p:cNvPr>
          <p:cNvCxnSpPr>
            <a:cxnSpLocks/>
          </p:cNvCxnSpPr>
          <p:nvPr/>
        </p:nvCxnSpPr>
        <p:spPr>
          <a:xfrm flipH="1">
            <a:off x="6202537" y="4193304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ADCA11-5CE5-D91E-F728-55E7EDCBD9B0}"/>
              </a:ext>
            </a:extLst>
          </p:cNvPr>
          <p:cNvCxnSpPr>
            <a:cxnSpLocks/>
          </p:cNvCxnSpPr>
          <p:nvPr/>
        </p:nvCxnSpPr>
        <p:spPr>
          <a:xfrm flipV="1">
            <a:off x="5989464" y="4193304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C1146-1D75-CFEE-D1CC-61CE926AB7F5}"/>
              </a:ext>
            </a:extLst>
          </p:cNvPr>
          <p:cNvCxnSpPr>
            <a:cxnSpLocks/>
          </p:cNvCxnSpPr>
          <p:nvPr/>
        </p:nvCxnSpPr>
        <p:spPr>
          <a:xfrm>
            <a:off x="6838794" y="3830778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7A4EA1F-E35B-9FFB-5403-F7EEF5CD5A73}"/>
              </a:ext>
            </a:extLst>
          </p:cNvPr>
          <p:cNvCxnSpPr>
            <a:cxnSpLocks/>
          </p:cNvCxnSpPr>
          <p:nvPr/>
        </p:nvCxnSpPr>
        <p:spPr>
          <a:xfrm flipV="1">
            <a:off x="9379844" y="2415311"/>
            <a:ext cx="1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951E74-9589-774F-2954-6AC481D7574E}"/>
              </a:ext>
            </a:extLst>
          </p:cNvPr>
          <p:cNvCxnSpPr>
            <a:cxnSpLocks/>
          </p:cNvCxnSpPr>
          <p:nvPr/>
        </p:nvCxnSpPr>
        <p:spPr>
          <a:xfrm flipH="1">
            <a:off x="6885535" y="2126670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93B733E-5556-734C-FE38-7F10F53F7AE8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126669"/>
            <a:ext cx="1885760" cy="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A49589-66CE-D171-101B-5B06A817E6C5}"/>
              </a:ext>
            </a:extLst>
          </p:cNvPr>
          <p:cNvSpPr txBox="1"/>
          <p:nvPr/>
        </p:nvSpPr>
        <p:spPr>
          <a:xfrm>
            <a:off x="6983885" y="2252925"/>
            <a:ext cx="178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ResponseEntity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79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0" y="3246573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616355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61635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750656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Starthelp.jsp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6" y="3246573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5" y="4745622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5C9C52-A913-E69A-E586-8D6F60E61067}"/>
              </a:ext>
            </a:extLst>
          </p:cNvPr>
          <p:cNvCxnSpPr>
            <a:cxnSpLocks/>
          </p:cNvCxnSpPr>
          <p:nvPr/>
        </p:nvCxnSpPr>
        <p:spPr>
          <a:xfrm>
            <a:off x="3420702" y="1895757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EB20C6-2674-0790-2E8D-577187D12E53}"/>
              </a:ext>
            </a:extLst>
          </p:cNvPr>
          <p:cNvCxnSpPr>
            <a:cxnSpLocks/>
          </p:cNvCxnSpPr>
          <p:nvPr/>
        </p:nvCxnSpPr>
        <p:spPr>
          <a:xfrm>
            <a:off x="6885537" y="1886523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6D0F0A-E3CB-68FD-5504-708CC7B5C24F}"/>
              </a:ext>
            </a:extLst>
          </p:cNvPr>
          <p:cNvCxnSpPr>
            <a:cxnSpLocks/>
          </p:cNvCxnSpPr>
          <p:nvPr/>
        </p:nvCxnSpPr>
        <p:spPr>
          <a:xfrm flipH="1">
            <a:off x="9703118" y="2415312"/>
            <a:ext cx="1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5E8CB4-2805-0702-EF32-6BD15C76C271}"/>
              </a:ext>
            </a:extLst>
          </p:cNvPr>
          <p:cNvCxnSpPr>
            <a:cxnSpLocks/>
          </p:cNvCxnSpPr>
          <p:nvPr/>
        </p:nvCxnSpPr>
        <p:spPr>
          <a:xfrm flipH="1">
            <a:off x="6838795" y="3498269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98756E-685C-8F27-7452-07053E2B1343}"/>
              </a:ext>
            </a:extLst>
          </p:cNvPr>
          <p:cNvCxnSpPr>
            <a:cxnSpLocks/>
          </p:cNvCxnSpPr>
          <p:nvPr/>
        </p:nvCxnSpPr>
        <p:spPr>
          <a:xfrm flipH="1">
            <a:off x="6202537" y="4045528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ADCA11-5CE5-D91E-F728-55E7EDCBD9B0}"/>
              </a:ext>
            </a:extLst>
          </p:cNvPr>
          <p:cNvCxnSpPr>
            <a:cxnSpLocks/>
          </p:cNvCxnSpPr>
          <p:nvPr/>
        </p:nvCxnSpPr>
        <p:spPr>
          <a:xfrm flipV="1">
            <a:off x="5989464" y="4045528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C1146-1D75-CFEE-D1CC-61CE926AB7F5}"/>
              </a:ext>
            </a:extLst>
          </p:cNvPr>
          <p:cNvCxnSpPr>
            <a:cxnSpLocks/>
          </p:cNvCxnSpPr>
          <p:nvPr/>
        </p:nvCxnSpPr>
        <p:spPr>
          <a:xfrm>
            <a:off x="6838794" y="3756887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7A4EA1F-E35B-9FFB-5403-F7EEF5CD5A73}"/>
              </a:ext>
            </a:extLst>
          </p:cNvPr>
          <p:cNvCxnSpPr>
            <a:cxnSpLocks/>
          </p:cNvCxnSpPr>
          <p:nvPr/>
        </p:nvCxnSpPr>
        <p:spPr>
          <a:xfrm flipV="1">
            <a:off x="9379844" y="2415311"/>
            <a:ext cx="1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951E74-9589-774F-2954-6AC481D7574E}"/>
              </a:ext>
            </a:extLst>
          </p:cNvPr>
          <p:cNvCxnSpPr>
            <a:cxnSpLocks/>
          </p:cNvCxnSpPr>
          <p:nvPr/>
        </p:nvCxnSpPr>
        <p:spPr>
          <a:xfrm flipH="1">
            <a:off x="6885535" y="2126670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93B733E-5556-734C-FE38-7F10F53F7AE8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126669"/>
            <a:ext cx="1885760" cy="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B4A7FF-D515-5A60-AB1E-60B5D97DFD38}"/>
              </a:ext>
            </a:extLst>
          </p:cNvPr>
          <p:cNvSpPr txBox="1"/>
          <p:nvPr/>
        </p:nvSpPr>
        <p:spPr>
          <a:xfrm>
            <a:off x="3469278" y="1133971"/>
            <a:ext cx="178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dlvyUpdate.do</a:t>
            </a:r>
          </a:p>
          <a:p>
            <a:r>
              <a:rPr lang="en-US" altLang="ko-KR" dirty="0" err="1"/>
              <a:t>stateUpdate,do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97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History.jsp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7F33-4E65-ABE7-970C-985074F8C34F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078446"/>
            <a:ext cx="1885760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C33782-8240-82EF-87B5-1247E17328E1}"/>
              </a:ext>
            </a:extLst>
          </p:cNvPr>
          <p:cNvCxnSpPr>
            <a:cxnSpLocks/>
          </p:cNvCxnSpPr>
          <p:nvPr/>
        </p:nvCxnSpPr>
        <p:spPr>
          <a:xfrm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AA1813-74AD-B456-7EEB-96540BF19026}"/>
              </a:ext>
            </a:extLst>
          </p:cNvPr>
          <p:cNvSpPr/>
          <p:nvPr/>
        </p:nvSpPr>
        <p:spPr>
          <a:xfrm>
            <a:off x="1886139" y="336664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625C97-C0DF-6EEB-E4FA-4D8719CACEF8}"/>
              </a:ext>
            </a:extLst>
          </p:cNvPr>
          <p:cNvCxnSpPr>
            <a:cxnSpLocks/>
          </p:cNvCxnSpPr>
          <p:nvPr/>
        </p:nvCxnSpPr>
        <p:spPr>
          <a:xfrm flipH="1">
            <a:off x="3361854" y="2481399"/>
            <a:ext cx="1944608" cy="991195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535814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9018002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E73696-DD1F-0AD3-9D91-C69A25C05745}"/>
              </a:ext>
            </a:extLst>
          </p:cNvPr>
          <p:cNvCxnSpPr>
            <a:cxnSpLocks/>
          </p:cNvCxnSpPr>
          <p:nvPr/>
        </p:nvCxnSpPr>
        <p:spPr>
          <a:xfrm flipV="1">
            <a:off x="3361854" y="3610461"/>
            <a:ext cx="1996287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496BEF-9B62-8CA6-A405-08D4C3A2642F}"/>
              </a:ext>
            </a:extLst>
          </p:cNvPr>
          <p:cNvCxnSpPr>
            <a:cxnSpLocks/>
          </p:cNvCxnSpPr>
          <p:nvPr/>
        </p:nvCxnSpPr>
        <p:spPr>
          <a:xfrm>
            <a:off x="6833856" y="3610461"/>
            <a:ext cx="193744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9651038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9334519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1E53BC-7359-D1DB-0364-1950334676C9}"/>
              </a:ext>
            </a:extLst>
          </p:cNvPr>
          <p:cNvCxnSpPr>
            <a:cxnSpLocks/>
          </p:cNvCxnSpPr>
          <p:nvPr/>
        </p:nvCxnSpPr>
        <p:spPr>
          <a:xfrm flipH="1">
            <a:off x="683385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7CF763-1E38-9834-50CD-69F736E8810C}"/>
              </a:ext>
            </a:extLst>
          </p:cNvPr>
          <p:cNvCxnSpPr>
            <a:cxnSpLocks/>
          </p:cNvCxnSpPr>
          <p:nvPr/>
        </p:nvCxnSpPr>
        <p:spPr>
          <a:xfrm flipH="1">
            <a:off x="339127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BBACD4-8D69-DD5E-CDE2-3CD14A4F95B2}"/>
              </a:ext>
            </a:extLst>
          </p:cNvPr>
          <p:cNvCxnSpPr>
            <a:cxnSpLocks/>
          </p:cNvCxnSpPr>
          <p:nvPr/>
        </p:nvCxnSpPr>
        <p:spPr>
          <a:xfrm flipV="1">
            <a:off x="3267732" y="2336597"/>
            <a:ext cx="1987051" cy="9850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176849-BF1C-B736-0E01-8E5146B0F4E5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1907435"/>
            <a:ext cx="188576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5358141" y="811955"/>
            <a:ext cx="14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History.do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516A70-EAFC-9ACA-1DAE-AE229D79AE02}"/>
              </a:ext>
            </a:extLst>
          </p:cNvPr>
          <p:cNvCxnSpPr>
            <a:cxnSpLocks/>
          </p:cNvCxnSpPr>
          <p:nvPr/>
        </p:nvCxnSpPr>
        <p:spPr>
          <a:xfrm>
            <a:off x="6095998" y="1219081"/>
            <a:ext cx="2" cy="48963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0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history.jsp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6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42822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6303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3687915" y="1282912"/>
            <a:ext cx="135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Chating.do</a:t>
            </a:r>
          </a:p>
          <a:p>
            <a:r>
              <a:rPr lang="en-US" altLang="ko-KR" dirty="0"/>
              <a:t>Delete.do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7F555F-4203-ABEA-34E5-BED637C440B7}"/>
              </a:ext>
            </a:extLst>
          </p:cNvPr>
          <p:cNvCxnSpPr>
            <a:cxnSpLocks/>
          </p:cNvCxnSpPr>
          <p:nvPr/>
        </p:nvCxnSpPr>
        <p:spPr>
          <a:xfrm>
            <a:off x="3420702" y="2025068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108E9E-F9B1-4906-A818-09E48AB9E036}"/>
              </a:ext>
            </a:extLst>
          </p:cNvPr>
          <p:cNvCxnSpPr>
            <a:cxnSpLocks/>
          </p:cNvCxnSpPr>
          <p:nvPr/>
        </p:nvCxnSpPr>
        <p:spPr>
          <a:xfrm flipH="1">
            <a:off x="3420701" y="2216720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A7F501-37F2-76D4-8931-409363163F5F}"/>
              </a:ext>
            </a:extLst>
          </p:cNvPr>
          <p:cNvCxnSpPr>
            <a:cxnSpLocks/>
          </p:cNvCxnSpPr>
          <p:nvPr/>
        </p:nvCxnSpPr>
        <p:spPr>
          <a:xfrm>
            <a:off x="9647701" y="2535384"/>
            <a:ext cx="0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00EA24-CD2E-5414-68D5-22994B7B028F}"/>
              </a:ext>
            </a:extLst>
          </p:cNvPr>
          <p:cNvCxnSpPr>
            <a:cxnSpLocks/>
          </p:cNvCxnSpPr>
          <p:nvPr/>
        </p:nvCxnSpPr>
        <p:spPr>
          <a:xfrm flipH="1">
            <a:off x="6838796" y="3609104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83C58D-EEFC-0F53-C1DE-94E6C4D715BA}"/>
              </a:ext>
            </a:extLst>
          </p:cNvPr>
          <p:cNvCxnSpPr>
            <a:cxnSpLocks/>
          </p:cNvCxnSpPr>
          <p:nvPr/>
        </p:nvCxnSpPr>
        <p:spPr>
          <a:xfrm>
            <a:off x="6838795" y="3849250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EB981F-E198-EA4D-3F32-664B9D3961DB}"/>
              </a:ext>
            </a:extLst>
          </p:cNvPr>
          <p:cNvCxnSpPr>
            <a:cxnSpLocks/>
          </p:cNvCxnSpPr>
          <p:nvPr/>
        </p:nvCxnSpPr>
        <p:spPr>
          <a:xfrm flipV="1">
            <a:off x="9379846" y="2535384"/>
            <a:ext cx="0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F67BC0-A800-1424-8AB7-7EFB78BB277F}"/>
              </a:ext>
            </a:extLst>
          </p:cNvPr>
          <p:cNvSpPr txBox="1"/>
          <p:nvPr/>
        </p:nvSpPr>
        <p:spPr>
          <a:xfrm>
            <a:off x="6894777" y="2337240"/>
            <a:ext cx="188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Redirect:history.do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961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153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2024-09-27T05:23:02Z</dcterms:created>
  <dcterms:modified xsi:type="dcterms:W3CDTF">2024-09-27T07:46:18Z</dcterms:modified>
</cp:coreProperties>
</file>