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789305" y="310515"/>
            <a:ext cx="7406640" cy="12007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. 개발 </a:t>
            </a:r>
            <a:r>
              <a:rPr lang="ko-KR" sz="1800">
                <a:latin typeface="맑은 고딕" charset="0"/>
                <a:ea typeface="맑은 고딕" charset="0"/>
              </a:rPr>
              <a:t>범위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- </a:t>
            </a:r>
            <a:r>
              <a:rPr lang="ko-KR" sz="1800">
                <a:latin typeface="맑은 고딕" charset="0"/>
                <a:ea typeface="맑은 고딕" charset="0"/>
              </a:rPr>
              <a:t>장바구니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- 주문 관리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- 포인</a:t>
            </a:r>
            <a:r>
              <a:rPr lang="ko-KR" sz="1800">
                <a:latin typeface="맑은 고딕" charset="0"/>
                <a:ea typeface="맑은 고딕" charset="0"/>
              </a:rPr>
              <a:t>트샵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