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09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7809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883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8629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865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389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87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89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404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285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4683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30490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16287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86361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47438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3605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7849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04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6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407092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25722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27532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102642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85452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85712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446124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99670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07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3284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194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628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3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786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18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3260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922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668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890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1209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905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643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27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2024-07-03T02:30:59.939</dcterms:created>
  <dc:creator>이이섭</dc:creator>
  <cp:lastModifiedBy>이이섭</cp:lastModifiedBy>
  <dcterms:modified xsi:type="dcterms:W3CDTF">2024-09-05T00:51:45.539</dcterms:modified>
  <cp:revision>54</cp:revision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