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E9E2F-4B1C-B945-B717-CBC8D348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4AE8E-75B6-CEAF-5482-BC49AE98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7F2C3-F8F4-7A64-CEC9-6A658920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4181D-7647-7463-03F7-75421A94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B7AD7-5307-D333-C218-E485BD6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1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CF28E-56A9-9509-3A3F-713399B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7D537-1329-4349-6787-CDA5C2D8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2591F-4366-3504-81D2-4C8603AF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C5B73-83B0-6DBD-7C3B-A1C2DE8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47C1E-FA42-845F-302B-F403E2EE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238DF7-9F13-B4F8-7B81-6455DC402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E5A62-A654-3EC2-F766-216BF10D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62401-1CED-7C55-88B6-C3EBECA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6A89D-A090-D07F-1671-33D1DED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98562-BFF6-E60C-13A1-D7403261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8AB8-FD62-7F52-98D6-BD0D1FDE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DA190-EA31-AFAD-7118-2A3D516E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682C4-E943-98FD-2AA9-3128C0CE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DBA9A-6D88-FEF4-30AB-B155EDE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CBFEC-594F-EA60-04FF-58C3960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7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B7E3-FD25-A3B9-EB3A-1BC970CC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FCB3D-D6BD-033E-6E43-F1A68319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F9F53-4118-A1C8-494E-3088E334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E80C-C094-F015-0237-1C50C75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54D6B-CA8E-36C5-F1EA-CF17A08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45C8-CD22-82AD-C076-95E1C1BE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A6CEB-4560-F624-3AAE-FF73D1C1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E5F04-0D5A-1A3B-D3BB-40E97B2E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EE9DB-0187-6663-D6C6-98736EB9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F866A-B748-5EFD-A826-9D10341E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6386D-1E36-582D-C5C1-0305F13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9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7A354-2694-E837-CC00-FA8572ED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E9D89-D376-9A70-89EB-232EF12C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92980-CE32-BD67-895C-31595167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140BAE-955D-6AFE-B264-6A445BD1C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5659DD-0214-011A-B8BD-73163B490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3F837-5C00-114E-2940-C12753E2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7DA4C-93CB-668D-607A-4CE69CEB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CFC7B4-F615-283D-9ED3-5095EC6A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0C4C1-75A1-0A1D-AD65-DD4C1629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BC8A0-402A-B6A9-9514-BEE0E1E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66E60-7CE0-4535-AC4F-8637A4C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8CF50-F1A0-7F7C-70D1-87211D08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01B15-C490-0BF0-CF48-AE0CF174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4C8EA-BAF6-33C3-3313-FFE2244B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1F5B7-CDDC-AF2F-6634-9F54B4C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3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ACD7-F168-15DA-18BF-DA477698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AB025-6D13-2C68-A6BA-2BDA6506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EEF34-D1BC-116A-0EFF-A291E219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0EC5D-6D58-4D44-7B56-A9515949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AF6D8-4021-12AE-7499-589A59B7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164E7-04B8-EE35-08F5-44D2A0A4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0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8F10-7AF2-3E53-365D-ED098B68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A2299-DC5C-DE87-369F-831DA45F9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A7B11-255B-7B97-42B9-F7610FAF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39DFC-2D44-11B6-CC6D-FEC98A06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C08AE-ADDF-5868-ABB9-AFCAC988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F45C0-8BCF-0779-7780-AAD35D1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78E5-AF50-3CBF-C54A-CC0682D5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7398C-B68B-C844-C8DB-6C038333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1E18C-5BBD-1897-B587-52BA95347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C087-C6FE-43E5-A005-0084A63CC41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9ADCB-F75F-78AA-3A99-0D3C1318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3DEE4-4618-1812-637E-059B3F451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60E3-C014-45B7-86CA-4057F6ECF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EFC9C8-A09F-1837-EA56-665125236164}"/>
              </a:ext>
            </a:extLst>
          </p:cNvPr>
          <p:cNvSpPr/>
          <p:nvPr/>
        </p:nvSpPr>
        <p:spPr>
          <a:xfrm>
            <a:off x="1415358" y="1561723"/>
            <a:ext cx="851026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4C317-2625-38F0-8AC8-8A5DE1156524}"/>
              </a:ext>
            </a:extLst>
          </p:cNvPr>
          <p:cNvSpPr/>
          <p:nvPr/>
        </p:nvSpPr>
        <p:spPr>
          <a:xfrm>
            <a:off x="2556850" y="2288263"/>
            <a:ext cx="851026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5DD997-12A5-3D61-C8EC-3A8F2D77D89A}"/>
              </a:ext>
            </a:extLst>
          </p:cNvPr>
          <p:cNvSpPr/>
          <p:nvPr/>
        </p:nvSpPr>
        <p:spPr>
          <a:xfrm>
            <a:off x="2556850" y="1459871"/>
            <a:ext cx="851026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관리자</a:t>
            </a:r>
            <a:r>
              <a:rPr lang="en-US" altLang="ko-KR" sz="1200" dirty="0"/>
              <a:t>) </a:t>
            </a:r>
            <a:r>
              <a:rPr lang="ko-KR" altLang="en-US" sz="1200" dirty="0"/>
              <a:t>회원관리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33600-7377-B621-F6F8-F80AA7D21148}"/>
              </a:ext>
            </a:extLst>
          </p:cNvPr>
          <p:cNvSpPr/>
          <p:nvPr/>
        </p:nvSpPr>
        <p:spPr>
          <a:xfrm>
            <a:off x="2556850" y="3116655"/>
            <a:ext cx="851026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4E17B4-19C9-02C2-1357-18F4D982E9F5}"/>
              </a:ext>
            </a:extLst>
          </p:cNvPr>
          <p:cNvSpPr/>
          <p:nvPr/>
        </p:nvSpPr>
        <p:spPr>
          <a:xfrm>
            <a:off x="2556849" y="3945047"/>
            <a:ext cx="1010215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 폼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B98F512-9212-EE70-505F-FF196525FBBE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16200000" flipH="1">
            <a:off x="2111720" y="1290873"/>
            <a:ext cx="174279" cy="715979"/>
          </a:xfrm>
          <a:prstGeom prst="bentConnector4">
            <a:avLst>
              <a:gd name="adj1" fmla="val -131169"/>
              <a:gd name="adj2" fmla="val 7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DEF00BF-17A0-5041-52BC-6AA9E713402B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973655" y="1981199"/>
            <a:ext cx="450410" cy="715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06539F-FFCC-3173-E91C-B88755E4904B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1559459" y="2395395"/>
            <a:ext cx="1278802" cy="715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D27122-AB58-62AC-53F1-911AC10EBB7B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1145263" y="2809592"/>
            <a:ext cx="2107194" cy="715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87F77-7F45-ED22-5102-0FB8B0C04E76}"/>
              </a:ext>
            </a:extLst>
          </p:cNvPr>
          <p:cNvSpPr/>
          <p:nvPr/>
        </p:nvSpPr>
        <p:spPr>
          <a:xfrm>
            <a:off x="3967681" y="3116654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416726-1879-7C1D-618F-7DDEDFCB3702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3407876" y="3392785"/>
            <a:ext cx="559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FDABE6-4FD4-55D4-6616-E148409F47F2}"/>
              </a:ext>
            </a:extLst>
          </p:cNvPr>
          <p:cNvSpPr/>
          <p:nvPr/>
        </p:nvSpPr>
        <p:spPr>
          <a:xfrm>
            <a:off x="6072609" y="2012131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0C724B4-88B5-CAF3-9CE3-1B394E4BF24C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 flipV="1">
            <a:off x="3407876" y="2288262"/>
            <a:ext cx="2664733" cy="27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801444-4283-4802-2B2C-9D157E0B617B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7129601" y="2288262"/>
            <a:ext cx="2693032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563165-8D77-97A4-8027-38004FCD52DD}"/>
              </a:ext>
            </a:extLst>
          </p:cNvPr>
          <p:cNvSpPr/>
          <p:nvPr/>
        </p:nvSpPr>
        <p:spPr>
          <a:xfrm>
            <a:off x="9822633" y="2305236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ED26AB-EF2D-F9FB-DE2E-81122AA97BA6}"/>
              </a:ext>
            </a:extLst>
          </p:cNvPr>
          <p:cNvSpPr/>
          <p:nvPr/>
        </p:nvSpPr>
        <p:spPr>
          <a:xfrm>
            <a:off x="3896762" y="3945044"/>
            <a:ext cx="1209391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 </a:t>
            </a:r>
            <a:r>
              <a:rPr lang="ko-KR" altLang="en-US" sz="1200" dirty="0"/>
              <a:t>처리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273B376-1A66-9151-D3E9-2DA963C66EA9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 flipV="1">
            <a:off x="3567064" y="4221175"/>
            <a:ext cx="32969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EFEF774-80C9-1C2E-CE8A-07BEF1DB4639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 flipV="1">
            <a:off x="5106153" y="2857497"/>
            <a:ext cx="5244976" cy="1363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C7FFCB-887C-D7C8-F91D-D8949033D86E}"/>
              </a:ext>
            </a:extLst>
          </p:cNvPr>
          <p:cNvSpPr/>
          <p:nvPr/>
        </p:nvSpPr>
        <p:spPr>
          <a:xfrm>
            <a:off x="3698342" y="1459870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리스트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82CED18-D6D6-2F06-4B95-6A3C9780CFFE}"/>
              </a:ext>
            </a:extLst>
          </p:cNvPr>
          <p:cNvCxnSpPr>
            <a:stCxn id="8" idx="3"/>
            <a:endCxn id="56" idx="1"/>
          </p:cNvCxnSpPr>
          <p:nvPr/>
        </p:nvCxnSpPr>
        <p:spPr>
          <a:xfrm flipV="1">
            <a:off x="3407876" y="1736001"/>
            <a:ext cx="290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E87414-B94C-6D31-9B75-069B5FAACF04}"/>
              </a:ext>
            </a:extLst>
          </p:cNvPr>
          <p:cNvSpPr/>
          <p:nvPr/>
        </p:nvSpPr>
        <p:spPr>
          <a:xfrm>
            <a:off x="5450184" y="509253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상태</a:t>
            </a:r>
            <a:r>
              <a:rPr lang="en-US" altLang="ko-KR" sz="1200" dirty="0"/>
              <a:t>,</a:t>
            </a:r>
            <a:r>
              <a:rPr lang="ko-KR" altLang="en-US" sz="1200" dirty="0"/>
              <a:t>등급 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361B42-327B-05B5-79C1-C63FCCA6E62D}"/>
              </a:ext>
            </a:extLst>
          </p:cNvPr>
          <p:cNvCxnSpPr>
            <a:stCxn id="56" idx="3"/>
            <a:endCxn id="59" idx="1"/>
          </p:cNvCxnSpPr>
          <p:nvPr/>
        </p:nvCxnSpPr>
        <p:spPr>
          <a:xfrm flipV="1">
            <a:off x="4755334" y="785384"/>
            <a:ext cx="694850" cy="95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30B1D2-985F-A5B6-F4C9-F82281FA7857}"/>
              </a:ext>
            </a:extLst>
          </p:cNvPr>
          <p:cNvSpPr/>
          <p:nvPr/>
        </p:nvSpPr>
        <p:spPr>
          <a:xfrm>
            <a:off x="5574296" y="1325193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7EE1033-43E8-1364-FAE2-1A5471D91C61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 flipV="1">
            <a:off x="4755334" y="1601324"/>
            <a:ext cx="818962" cy="13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506596-A58A-A51A-F128-B57B65DE3053}"/>
              </a:ext>
            </a:extLst>
          </p:cNvPr>
          <p:cNvSpPr/>
          <p:nvPr/>
        </p:nvSpPr>
        <p:spPr>
          <a:xfrm>
            <a:off x="2437458" y="5296277"/>
            <a:ext cx="1089809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홈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BDB445C-D4B7-FE09-E5F0-674E9156CA11}"/>
              </a:ext>
            </a:extLst>
          </p:cNvPr>
          <p:cNvCxnSpPr>
            <a:cxnSpLocks/>
            <a:stCxn id="4" idx="2"/>
            <a:endCxn id="67" idx="1"/>
          </p:cNvCxnSpPr>
          <p:nvPr/>
        </p:nvCxnSpPr>
        <p:spPr>
          <a:xfrm rot="16200000" flipH="1">
            <a:off x="409952" y="3544902"/>
            <a:ext cx="3458424" cy="596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4BC72A-3FE9-7BF1-B8FB-5FB314FD0634}"/>
              </a:ext>
            </a:extLst>
          </p:cNvPr>
          <p:cNvSpPr/>
          <p:nvPr/>
        </p:nvSpPr>
        <p:spPr>
          <a:xfrm>
            <a:off x="4195337" y="5296276"/>
            <a:ext cx="1089809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 정보 수정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57A6C48-811E-16D6-FEA5-E5A2E735EE1C}"/>
              </a:ext>
            </a:extLst>
          </p:cNvPr>
          <p:cNvSpPr/>
          <p:nvPr/>
        </p:nvSpPr>
        <p:spPr>
          <a:xfrm>
            <a:off x="6043569" y="4744015"/>
            <a:ext cx="1089809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비밀번호변경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B32C705-1DDB-C8D3-4C88-50BE6EDA6CF4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 flipV="1">
            <a:off x="3527267" y="5572407"/>
            <a:ext cx="6680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C1B3C9-861F-DA2E-E229-2478E759EA0A}"/>
              </a:ext>
            </a:extLst>
          </p:cNvPr>
          <p:cNvSpPr/>
          <p:nvPr/>
        </p:nvSpPr>
        <p:spPr>
          <a:xfrm>
            <a:off x="7573976" y="2689632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찾기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B3F70F-86B4-EA17-FDDE-0C6BEC83EA14}"/>
              </a:ext>
            </a:extLst>
          </p:cNvPr>
          <p:cNvSpPr/>
          <p:nvPr/>
        </p:nvSpPr>
        <p:spPr>
          <a:xfrm>
            <a:off x="7573407" y="3409758"/>
            <a:ext cx="1056992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2F8686-4BDE-97A0-4111-66BAD0A68B6A}"/>
              </a:ext>
            </a:extLst>
          </p:cNvPr>
          <p:cNvCxnSpPr>
            <a:stCxn id="5" idx="3"/>
            <a:endCxn id="87" idx="1"/>
          </p:cNvCxnSpPr>
          <p:nvPr/>
        </p:nvCxnSpPr>
        <p:spPr>
          <a:xfrm>
            <a:off x="3407876" y="2564394"/>
            <a:ext cx="4166100" cy="401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12B4BD8-5B36-4CAA-4204-6B7E2443382E}"/>
              </a:ext>
            </a:extLst>
          </p:cNvPr>
          <p:cNvCxnSpPr>
            <a:stCxn id="5" idx="3"/>
            <a:endCxn id="88" idx="1"/>
          </p:cNvCxnSpPr>
          <p:nvPr/>
        </p:nvCxnSpPr>
        <p:spPr>
          <a:xfrm>
            <a:off x="3407876" y="2564394"/>
            <a:ext cx="4165531" cy="1121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F2D49E2-1CC9-1405-8D87-257D0163A133}"/>
              </a:ext>
            </a:extLst>
          </p:cNvPr>
          <p:cNvSpPr/>
          <p:nvPr/>
        </p:nvSpPr>
        <p:spPr>
          <a:xfrm>
            <a:off x="6056200" y="5796486"/>
            <a:ext cx="1089809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회원탈퇴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385BEC1-46EE-DCC8-1210-47E28B536C08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 flipV="1">
            <a:off x="5285146" y="5020146"/>
            <a:ext cx="758423" cy="55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9B6792C-9AC2-9509-42F3-E75582AECBB3}"/>
              </a:ext>
            </a:extLst>
          </p:cNvPr>
          <p:cNvCxnSpPr>
            <a:stCxn id="73" idx="3"/>
            <a:endCxn id="5" idx="3"/>
          </p:cNvCxnSpPr>
          <p:nvPr/>
        </p:nvCxnSpPr>
        <p:spPr>
          <a:xfrm flipH="1" flipV="1">
            <a:off x="3407876" y="2564394"/>
            <a:ext cx="3725502" cy="2455752"/>
          </a:xfrm>
          <a:prstGeom prst="bentConnector3">
            <a:avLst>
              <a:gd name="adj1" fmla="val -6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9ADEC0B-C4E0-B43F-1ADB-1AE4EBE0FD80}"/>
              </a:ext>
            </a:extLst>
          </p:cNvPr>
          <p:cNvCxnSpPr>
            <a:cxnSpLocks/>
            <a:stCxn id="72" idx="3"/>
            <a:endCxn id="97" idx="1"/>
          </p:cNvCxnSpPr>
          <p:nvPr/>
        </p:nvCxnSpPr>
        <p:spPr>
          <a:xfrm>
            <a:off x="5285146" y="5572407"/>
            <a:ext cx="771054" cy="5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2301C-8DFA-157F-A012-13AAD910B6A1}"/>
              </a:ext>
            </a:extLst>
          </p:cNvPr>
          <p:cNvSpPr/>
          <p:nvPr/>
        </p:nvSpPr>
        <p:spPr>
          <a:xfrm>
            <a:off x="4152333" y="6124667"/>
            <a:ext cx="1089809" cy="55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</a:t>
            </a:r>
            <a:r>
              <a:rPr lang="en-US" altLang="ko-KR" sz="1200" dirty="0"/>
              <a:t>,</a:t>
            </a:r>
            <a:r>
              <a:rPr lang="ko-KR" altLang="en-US" sz="1200" dirty="0"/>
              <a:t>쿠폰 좋아요 등등 리스트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15B20D8-A61B-6D93-81E0-D6FBE8CD47C8}"/>
              </a:ext>
            </a:extLst>
          </p:cNvPr>
          <p:cNvCxnSpPr>
            <a:cxnSpLocks/>
            <a:stCxn id="67" idx="2"/>
            <a:endCxn id="2" idx="1"/>
          </p:cNvCxnSpPr>
          <p:nvPr/>
        </p:nvCxnSpPr>
        <p:spPr>
          <a:xfrm rot="16200000" flipH="1">
            <a:off x="3291218" y="5539683"/>
            <a:ext cx="552260" cy="1169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7</cp:revision>
  <dcterms:created xsi:type="dcterms:W3CDTF">2024-08-01T02:23:20Z</dcterms:created>
  <dcterms:modified xsi:type="dcterms:W3CDTF">2024-09-26T00:33:07Z</dcterms:modified>
</cp:coreProperties>
</file>