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EBC4A-921F-D079-D515-27760DBBF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4AE397-DAF1-D066-F582-BE530DABF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8B4397-E91C-C5BE-F6BD-B1FE076E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9463-CB8A-4C58-A192-5295327F1B13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14B3C-5C16-AB01-1572-914FEB31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841C2-CB32-360E-BA55-1DD7E9B0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DF0B-66E7-4748-9D6E-DD4DBE41F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03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5F0F8-497D-D88B-F8BB-6DB61B082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B173C9-9433-3152-59B9-51B341F4B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72B08C-471C-E867-6225-5F7BBDD6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9463-CB8A-4C58-A192-5295327F1B13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68A8C-4C76-980D-9C7A-297DC4A0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633C9-5F0B-3D24-184D-2FD9AFDD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DF0B-66E7-4748-9D6E-DD4DBE41F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99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7D8FEC-6F94-449E-7CD3-E1E7F4CF3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5D6E53-0B47-4773-3106-C72AAED34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CA3278-381A-1C9C-472B-95CB0922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9463-CB8A-4C58-A192-5295327F1B13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2ECFE-C69C-3608-58F8-EB643818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878010-562E-9F5A-0F03-67DB9D69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DF0B-66E7-4748-9D6E-DD4DBE41F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02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86819-472D-2F03-CA4D-D5F4ED5B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2B61E-6003-C416-9289-64FF090D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5E9F5-6430-FBF2-9970-6D7C0883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9463-CB8A-4C58-A192-5295327F1B13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94EFBB-21C3-E12B-C083-CF8C59B6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4554DA-4BE5-E803-29A1-D66B697A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DF0B-66E7-4748-9D6E-DD4DBE41F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94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080EA-A5B9-A84F-8289-C47A625CD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20D9B1-B413-B2C8-E91A-56AA5AA9E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323A9-AB96-DBB7-6407-A0BED978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9463-CB8A-4C58-A192-5295327F1B13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76C1D-1794-35DB-8CC1-AA05C312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8F3D7C-17B5-6A31-F228-3C7D2F11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DF0B-66E7-4748-9D6E-DD4DBE41F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3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9B0D6-5EFF-75CE-BC24-F13ED46A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94D087-701E-AA2C-87DA-4C7A6C48C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2330D5-3970-57A9-CAD4-5283546BC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096A7-9465-C1EB-3383-A1A4B6F6B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9463-CB8A-4C58-A192-5295327F1B13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B45D1-4E9C-0310-5D2C-8768302F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33A763-74F3-C505-DA32-C026E8CC1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DF0B-66E7-4748-9D6E-DD4DBE41F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8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6C7D5-A9B3-1C76-C699-D98122227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83400C-617F-ADA2-A081-539AACC60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4338BE-866C-B104-764A-7CFBB4AD0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0E1F5A-4DE1-872B-259E-702684E6B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36F639-7116-8BCC-1605-ED9398617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A6AB49-2EAE-08A8-F03F-045A245B0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9463-CB8A-4C58-A192-5295327F1B13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CC683E-8D47-542A-85A9-DD767BF2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87FE87-E572-F5BA-5157-90F48BF2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DF0B-66E7-4748-9D6E-DD4DBE41F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88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3FE52-3227-2248-5939-0E3E6388F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475C67-2C5C-3413-F114-7C5DC92F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9463-CB8A-4C58-A192-5295327F1B13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0A55E9-0157-EC5C-6382-4AD88007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E71846-3A48-6529-2E53-6A87008A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DF0B-66E7-4748-9D6E-DD4DBE41F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72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1C31AB-D910-9799-B55E-80D0B4B8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9463-CB8A-4C58-A192-5295327F1B13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CE646F-6D98-ECFD-81E5-D0D7F17B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303C08-FA3A-BC3C-CF20-63D3D4C2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DF0B-66E7-4748-9D6E-DD4DBE41F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29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D5523-EE0C-EF2F-4678-D1B6DCDA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69C142-A39D-C1CC-B605-736BB0CA7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E0D61F-0C7A-3519-703F-898790961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642F6-CC53-354D-1378-11562C7D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9463-CB8A-4C58-A192-5295327F1B13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36D05D-3D40-F54C-A80F-25938022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E6F95-E220-D15C-B864-D82D9A9E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DF0B-66E7-4748-9D6E-DD4DBE41F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06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20F64-F69F-012B-9718-33B98941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971DBF-0B10-33C3-E86E-008AE393C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2B95F1-745E-8214-7700-3865AD3ED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B8BE79-001B-604A-D8C2-ECA2E6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9463-CB8A-4C58-A192-5295327F1B13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DF9514-DB31-81A1-5335-98AC660A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70E2A0-D082-EB6F-B5BA-26F44FED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DF0B-66E7-4748-9D6E-DD4DBE41F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81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D057DC-AAF6-4E2E-E43F-CB9081F2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6559FE-697C-7491-1386-D0AB2FBB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B79A41-A071-B347-E869-F0426A352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79463-CB8A-4C58-A192-5295327F1B13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4227E-F31B-2E7A-241D-3402435C3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EBE35-FB8D-CF5A-8B03-52D51AAA9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2DF0B-66E7-4748-9D6E-DD4DBE41F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31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DE9EF5-4A8D-A9BF-62EC-1674CEC76DF8}"/>
              </a:ext>
            </a:extLst>
          </p:cNvPr>
          <p:cNvSpPr txBox="1"/>
          <p:nvPr/>
        </p:nvSpPr>
        <p:spPr>
          <a:xfrm>
            <a:off x="470780" y="262550"/>
            <a:ext cx="1097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차후 개발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채팅상대가 동일한 경우</a:t>
            </a:r>
            <a:r>
              <a:rPr lang="en-US" altLang="ko-KR" dirty="0"/>
              <a:t>, </a:t>
            </a:r>
            <a:r>
              <a:rPr lang="ko-KR" altLang="en-US" dirty="0"/>
              <a:t>방을 새로 생성하지 않고 기존의 채팅방에서 </a:t>
            </a:r>
            <a:r>
              <a:rPr lang="ko-KR" altLang="en-US" dirty="0" err="1"/>
              <a:t>채팅할</a:t>
            </a:r>
            <a:r>
              <a:rPr lang="ko-KR" altLang="en-US" dirty="0"/>
              <a:t> 수 있도록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상담의 경우</a:t>
            </a:r>
            <a:r>
              <a:rPr lang="en-US" altLang="ko-KR" dirty="0"/>
              <a:t>, </a:t>
            </a:r>
            <a:r>
              <a:rPr lang="ko-KR" altLang="en-US" dirty="0"/>
              <a:t>상담을 </a:t>
            </a:r>
            <a:r>
              <a:rPr lang="ko-KR" altLang="en-US" dirty="0" err="1"/>
              <a:t>종료하시겠습니까</a:t>
            </a:r>
            <a:r>
              <a:rPr lang="en-US" altLang="ko-KR" dirty="0"/>
              <a:t>? -&gt;</a:t>
            </a:r>
            <a:r>
              <a:rPr lang="ko-KR" altLang="en-US" dirty="0"/>
              <a:t> </a:t>
            </a:r>
            <a:r>
              <a:rPr lang="en-US" altLang="ko-KR" dirty="0"/>
              <a:t>[ </a:t>
            </a:r>
            <a:r>
              <a:rPr lang="ko-KR" altLang="en-US" dirty="0"/>
              <a:t>아니요 </a:t>
            </a:r>
            <a:r>
              <a:rPr lang="en-US" altLang="ko-KR" dirty="0"/>
              <a:t>] -&gt;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주문정보 </a:t>
            </a:r>
            <a:r>
              <a:rPr lang="en-US" altLang="ko-KR" dirty="0"/>
              <a:t>/ </a:t>
            </a:r>
            <a:r>
              <a:rPr lang="ko-KR" altLang="en-US" dirty="0"/>
              <a:t>반품취소 </a:t>
            </a:r>
            <a:r>
              <a:rPr lang="en-US" altLang="ko-KR" dirty="0"/>
              <a:t>/ </a:t>
            </a:r>
            <a:r>
              <a:rPr lang="ko-KR" altLang="en-US" dirty="0"/>
              <a:t>이벤트 </a:t>
            </a:r>
            <a:r>
              <a:rPr lang="en-US" altLang="ko-KR" dirty="0"/>
              <a:t>] </a:t>
            </a:r>
            <a:r>
              <a:rPr lang="ko-KR" altLang="en-US" dirty="0" err="1"/>
              <a:t>클릭시</a:t>
            </a:r>
            <a:r>
              <a:rPr lang="ko-KR" altLang="en-US" dirty="0"/>
              <a:t> 기존 리스트에 </a:t>
            </a:r>
            <a:r>
              <a:rPr lang="en-US" altLang="ko-KR" dirty="0"/>
              <a:t>append</a:t>
            </a:r>
            <a:r>
              <a:rPr lang="ko-KR" altLang="en-US" dirty="0"/>
              <a:t>가 추가되는 현상 발생 </a:t>
            </a:r>
            <a:r>
              <a:rPr lang="en-US" altLang="ko-KR" dirty="0"/>
              <a:t>=&gt; </a:t>
            </a:r>
            <a:r>
              <a:rPr lang="ko-KR" altLang="en-US" dirty="0"/>
              <a:t>보완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후기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세심한 기능 구현이 이루어지지 </a:t>
            </a:r>
            <a:r>
              <a:rPr lang="ko-KR" altLang="en-US"/>
              <a:t>않아 아쉬움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161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53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1</cp:revision>
  <dcterms:created xsi:type="dcterms:W3CDTF">2024-09-27T08:17:58Z</dcterms:created>
  <dcterms:modified xsi:type="dcterms:W3CDTF">2024-09-27T08:32:23Z</dcterms:modified>
</cp:coreProperties>
</file>