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C4ADE-F1F5-9EFA-D3A8-D05FEC10D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6C24EA-5000-3B3D-1B1E-32891258E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BE8285-49B9-8472-961E-A976C23B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9E7D-B632-4A32-9D1C-D9FF9481F582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E83719-5E38-FE3F-61A6-0400FF2D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CA0BD-BFF2-2C9E-A217-1DCF09D5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8AAF-F061-42F2-B4E3-874850B8F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06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7AF79-83FB-6608-B5C1-88FA606DD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B0A598-5BDF-C89B-4DF3-175B7723B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00FE2-C08F-61E3-3598-1FF57FB6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9E7D-B632-4A32-9D1C-D9FF9481F582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6FE4F-A48E-7028-F6B1-EE7837A0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831502-5A0B-7E84-20AD-D144CE53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8AAF-F061-42F2-B4E3-874850B8F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42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51D5FA-CFFF-225C-5BE1-C00AD9978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6A566F-2294-2FF5-98EF-A76FFA4BD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4469AB-9FBB-E52A-2824-8C82EA9A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9E7D-B632-4A32-9D1C-D9FF9481F582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36FAD-267C-F74B-E7EF-DFDA80A09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676D0-D61C-B067-8560-06D60D80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8AAF-F061-42F2-B4E3-874850B8F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A02CD-1E38-29BE-87C6-49D06268C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F2CE19-2D62-D392-A300-4B07D70A2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170C6D-05F5-729A-4DF5-40065BF12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9E7D-B632-4A32-9D1C-D9FF9481F582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285755-7A02-B5AF-6E31-9EC7C2A8E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A14C3-E554-9E9B-B3C3-188AE11D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8AAF-F061-42F2-B4E3-874850B8F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0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C3ADE-1D16-A9DB-B701-B7B76D5D0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8378F1-EB2D-942B-3882-E8ACC25CA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AD3CCF-E93F-3DAC-19B2-BEE13EA1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9E7D-B632-4A32-9D1C-D9FF9481F582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5C36A-383C-DE6C-FE91-65530D2EB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A6894-6C8E-1156-51D6-7AE80005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8AAF-F061-42F2-B4E3-874850B8F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65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FDC61-8285-669A-70B1-0E14CCE2D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04A7AD-1DA5-753B-643C-428145C88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0FC167-A74B-B867-3F9B-0DB100D5D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A0094A-B5F0-1439-1EF2-2DAC02C3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9E7D-B632-4A32-9D1C-D9FF9481F582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CB0EAA-797A-4070-E370-C00B3C59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EBC280-F310-D6DC-22CA-4D446B67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8AAF-F061-42F2-B4E3-874850B8F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2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83AAF-DA52-5A67-E00F-B7D80ED91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A8B863-1869-0A2A-B215-98C2BF903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331362-9158-CB85-ADFD-6FEECF39A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7E9072-6DEE-CD93-1F5B-5EB027832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85AC1D-1A94-BCCD-2050-AFBB433C8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FF0912-6D71-E57D-D716-FC5E7229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9E7D-B632-4A32-9D1C-D9FF9481F582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EF2C12-0536-A54D-5C66-6A5001D5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E608FB-2020-B1A1-B2D1-9918F9FA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8AAF-F061-42F2-B4E3-874850B8F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3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8C3E7-45DA-9DC5-058F-19C6005F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6DFE15-EF9F-46BF-AD36-DEBAF470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9E7D-B632-4A32-9D1C-D9FF9481F582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997B10-DB40-F90E-DA5E-F6DE03D1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B296A4-D25A-F214-6468-E5325853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8AAF-F061-42F2-B4E3-874850B8F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39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FCFA36-EACF-92A0-1106-C0B128C6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9E7D-B632-4A32-9D1C-D9FF9481F582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4DF031-193D-96AF-6FED-24952E3C1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A0DCD2-4F1A-3D27-5495-1B52A90F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8AAF-F061-42F2-B4E3-874850B8F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046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616A9-0230-1B73-8EBA-D16B022B1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47AB13-2C07-579F-1DCE-30B60717A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A454CA-84FB-8D63-BA53-CC3CC11A7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CB9535-8479-EDAE-22BD-168B3026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9E7D-B632-4A32-9D1C-D9FF9481F582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96E5FB-0B10-3675-ABF5-9C6378EDC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FE5FA2-6C4C-E2E7-4DC5-58FE464B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8AAF-F061-42F2-B4E3-874850B8F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46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30882-1633-41DF-C8D3-6762B606F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4194CC-2BF0-E022-ACA1-DF6211A29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7FC502-28E2-9706-3C91-58821C065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F0F4BB-C970-74AC-EFDA-6C968A7F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9E7D-B632-4A32-9D1C-D9FF9481F582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37C805-D8B1-833F-0E8D-5599F717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85E8F-A25A-DC9A-AB3B-D8C96C31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8AAF-F061-42F2-B4E3-874850B8F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58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B50CDD-248D-C3EF-B022-D5DD2674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316FEA-3531-AEFA-87D0-6D73C4E8C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F35BCC-78FD-81A8-D6B9-B208671D4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39E7D-B632-4A32-9D1C-D9FF9481F582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F65397-B23C-C32B-0AEE-40601FA5C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BEA73-AC41-4086-AEC1-5D6FAE887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A8AAF-F061-42F2-B4E3-874850B8F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33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E01A185-08AA-F303-A993-FECF1E0D9AB1}"/>
              </a:ext>
            </a:extLst>
          </p:cNvPr>
          <p:cNvSpPr/>
          <p:nvPr/>
        </p:nvSpPr>
        <p:spPr>
          <a:xfrm>
            <a:off x="3205648" y="1870840"/>
            <a:ext cx="1292772" cy="5465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6C734D6-C1C2-0F6F-C2B9-1B7CED2540C7}"/>
              </a:ext>
            </a:extLst>
          </p:cNvPr>
          <p:cNvSpPr/>
          <p:nvPr/>
        </p:nvSpPr>
        <p:spPr>
          <a:xfrm>
            <a:off x="3205648" y="3168868"/>
            <a:ext cx="1292772" cy="5465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FAQ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912905B-E06A-BA03-FD68-1C8D4D5A7C60}"/>
              </a:ext>
            </a:extLst>
          </p:cNvPr>
          <p:cNvSpPr/>
          <p:nvPr/>
        </p:nvSpPr>
        <p:spPr>
          <a:xfrm>
            <a:off x="5680834" y="3163613"/>
            <a:ext cx="1292772" cy="5465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5A69FD4-48B8-D63D-D835-1721318E9DA2}"/>
              </a:ext>
            </a:extLst>
          </p:cNvPr>
          <p:cNvSpPr/>
          <p:nvPr/>
        </p:nvSpPr>
        <p:spPr>
          <a:xfrm>
            <a:off x="5680834" y="1870840"/>
            <a:ext cx="1292772" cy="5465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E337F75-AA0A-E689-D410-43014ED4A900}"/>
              </a:ext>
            </a:extLst>
          </p:cNvPr>
          <p:cNvSpPr/>
          <p:nvPr/>
        </p:nvSpPr>
        <p:spPr>
          <a:xfrm>
            <a:off x="5680834" y="4461641"/>
            <a:ext cx="1292772" cy="546538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Write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8C5A90A-F844-F571-7D1A-8F26CE203BE3}"/>
              </a:ext>
            </a:extLst>
          </p:cNvPr>
          <p:cNvSpPr/>
          <p:nvPr/>
        </p:nvSpPr>
        <p:spPr>
          <a:xfrm>
            <a:off x="8156019" y="1870840"/>
            <a:ext cx="1292772" cy="546538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FAA3939-AE6A-A5CC-99A7-237F6DB3D004}"/>
              </a:ext>
            </a:extLst>
          </p:cNvPr>
          <p:cNvSpPr/>
          <p:nvPr/>
        </p:nvSpPr>
        <p:spPr>
          <a:xfrm>
            <a:off x="8156019" y="3163613"/>
            <a:ext cx="1292772" cy="546538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C7C03A2-0555-F5D5-A33F-CE93664D95F4}"/>
              </a:ext>
            </a:extLst>
          </p:cNvPr>
          <p:cNvCxnSpPr>
            <a:cxnSpLocks/>
          </p:cNvCxnSpPr>
          <p:nvPr/>
        </p:nvCxnSpPr>
        <p:spPr>
          <a:xfrm>
            <a:off x="4498420" y="3411800"/>
            <a:ext cx="1182414" cy="0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DDD48A1-CB2D-D575-0BBF-73F4F913503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852034" y="2417378"/>
            <a:ext cx="0" cy="751490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583F663-1ED6-A8E3-D952-7254D719E77E}"/>
              </a:ext>
            </a:extLst>
          </p:cNvPr>
          <p:cNvCxnSpPr>
            <a:cxnSpLocks/>
          </p:cNvCxnSpPr>
          <p:nvPr/>
        </p:nvCxnSpPr>
        <p:spPr>
          <a:xfrm flipV="1">
            <a:off x="6327220" y="2405195"/>
            <a:ext cx="0" cy="758418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D42278B-4EB5-A6CE-6D4B-AABED92CB442}"/>
              </a:ext>
            </a:extLst>
          </p:cNvPr>
          <p:cNvCxnSpPr>
            <a:cxnSpLocks/>
          </p:cNvCxnSpPr>
          <p:nvPr/>
        </p:nvCxnSpPr>
        <p:spPr>
          <a:xfrm>
            <a:off x="6327220" y="3710151"/>
            <a:ext cx="0" cy="751490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528174E-8EB1-F485-FB77-1DB1086FD6E4}"/>
              </a:ext>
            </a:extLst>
          </p:cNvPr>
          <p:cNvCxnSpPr>
            <a:cxnSpLocks/>
          </p:cNvCxnSpPr>
          <p:nvPr/>
        </p:nvCxnSpPr>
        <p:spPr>
          <a:xfrm>
            <a:off x="6973606" y="2144109"/>
            <a:ext cx="1182414" cy="0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89BE824-B98E-D116-63D1-6332DCE5369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973606" y="2144109"/>
            <a:ext cx="1182413" cy="1267691"/>
          </a:xfrm>
          <a:prstGeom prst="straightConnector1">
            <a:avLst/>
          </a:prstGeom>
          <a:ln w="6350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B5211588-DF26-0CDD-6445-C7FA6EB2C953}"/>
              </a:ext>
            </a:extLst>
          </p:cNvPr>
          <p:cNvCxnSpPr>
            <a:stCxn id="10" idx="0"/>
            <a:endCxn id="8" idx="0"/>
          </p:cNvCxnSpPr>
          <p:nvPr/>
        </p:nvCxnSpPr>
        <p:spPr>
          <a:xfrm rot="16200000" flipV="1">
            <a:off x="7564813" y="633247"/>
            <a:ext cx="12700" cy="2475185"/>
          </a:xfrm>
          <a:prstGeom prst="curvedConnector3">
            <a:avLst>
              <a:gd name="adj1" fmla="val 4223764"/>
            </a:avLst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15474288-F29B-4804-E980-FE372F0FAF9C}"/>
              </a:ext>
            </a:extLst>
          </p:cNvPr>
          <p:cNvCxnSpPr>
            <a:cxnSpLocks/>
            <a:stCxn id="11" idx="2"/>
            <a:endCxn id="7" idx="2"/>
          </p:cNvCxnSpPr>
          <p:nvPr/>
        </p:nvCxnSpPr>
        <p:spPr>
          <a:xfrm rot="5400000">
            <a:off x="7564813" y="2472559"/>
            <a:ext cx="12700" cy="2475185"/>
          </a:xfrm>
          <a:prstGeom prst="curvedConnector3">
            <a:avLst>
              <a:gd name="adj1" fmla="val 4580197"/>
            </a:avLst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E46D4DBB-72E4-2098-314D-4C6D1EC478C2}"/>
              </a:ext>
            </a:extLst>
          </p:cNvPr>
          <p:cNvCxnSpPr>
            <a:stCxn id="9" idx="1"/>
            <a:endCxn id="7" idx="1"/>
          </p:cNvCxnSpPr>
          <p:nvPr/>
        </p:nvCxnSpPr>
        <p:spPr>
          <a:xfrm rot="10800000">
            <a:off x="5680834" y="3436882"/>
            <a:ext cx="12700" cy="1298028"/>
          </a:xfrm>
          <a:prstGeom prst="curvedConnector3">
            <a:avLst>
              <a:gd name="adj1" fmla="val 3083165"/>
            </a:avLst>
          </a:prstGeom>
          <a:ln w="63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A3812B-B90B-AEAA-A2FE-835DD9DA7A19}"/>
              </a:ext>
            </a:extLst>
          </p:cNvPr>
          <p:cNvSpPr/>
          <p:nvPr/>
        </p:nvSpPr>
        <p:spPr>
          <a:xfrm>
            <a:off x="172017" y="135802"/>
            <a:ext cx="851026" cy="49794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03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C5BFFFD-B167-F4D7-B896-6EF975087E6E}"/>
              </a:ext>
            </a:extLst>
          </p:cNvPr>
          <p:cNvSpPr/>
          <p:nvPr/>
        </p:nvSpPr>
        <p:spPr>
          <a:xfrm>
            <a:off x="1937441" y="1837847"/>
            <a:ext cx="1321806" cy="5794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C9AEB18-C410-B838-F728-0A726BFEE037}"/>
              </a:ext>
            </a:extLst>
          </p:cNvPr>
          <p:cNvSpPr/>
          <p:nvPr/>
        </p:nvSpPr>
        <p:spPr>
          <a:xfrm>
            <a:off x="1937441" y="3628168"/>
            <a:ext cx="1321806" cy="579422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 Help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6C79EDB-24CB-8E56-7A8E-F924CB91D84B}"/>
              </a:ext>
            </a:extLst>
          </p:cNvPr>
          <p:cNvSpPr/>
          <p:nvPr/>
        </p:nvSpPr>
        <p:spPr>
          <a:xfrm>
            <a:off x="9886382" y="2946317"/>
            <a:ext cx="1321806" cy="579422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AddRoom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7FA7229-8789-4766-CD8C-0E2DD5FEDF60}"/>
              </a:ext>
            </a:extLst>
          </p:cNvPr>
          <p:cNvSpPr/>
          <p:nvPr/>
        </p:nvSpPr>
        <p:spPr>
          <a:xfrm>
            <a:off x="5600318" y="2969706"/>
            <a:ext cx="1163371" cy="579422"/>
          </a:xfrm>
          <a:prstGeom prst="round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상담원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B0552F7-BE9F-D395-EC75-13032733594F}"/>
              </a:ext>
            </a:extLst>
          </p:cNvPr>
          <p:cNvSpPr/>
          <p:nvPr/>
        </p:nvSpPr>
        <p:spPr>
          <a:xfrm>
            <a:off x="5438110" y="3555741"/>
            <a:ext cx="1502875" cy="579422"/>
          </a:xfrm>
          <a:prstGeom prst="round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환불</a:t>
            </a:r>
            <a:r>
              <a:rPr lang="en-US" altLang="ko-KR" dirty="0"/>
              <a:t>/</a:t>
            </a:r>
            <a:r>
              <a:rPr lang="ko-KR" altLang="en-US" dirty="0"/>
              <a:t>취소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BAA53BD-88BD-BB1C-D686-4C8F50E73685}"/>
              </a:ext>
            </a:extLst>
          </p:cNvPr>
          <p:cNvSpPr/>
          <p:nvPr/>
        </p:nvSpPr>
        <p:spPr>
          <a:xfrm>
            <a:off x="5184614" y="4150437"/>
            <a:ext cx="1976674" cy="579422"/>
          </a:xfrm>
          <a:prstGeom prst="round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 변경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2FC6FE7-9CF6-DAE5-8981-EAC06FD40D13}"/>
              </a:ext>
            </a:extLst>
          </p:cNvPr>
          <p:cNvSpPr/>
          <p:nvPr/>
        </p:nvSpPr>
        <p:spPr>
          <a:xfrm>
            <a:off x="5591265" y="4729859"/>
            <a:ext cx="1163371" cy="579422"/>
          </a:xfrm>
          <a:prstGeom prst="round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이벤트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4D14ED5-A6F4-2944-8173-50C8CF662834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259247" y="3917879"/>
            <a:ext cx="192536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57D72A5-CE3C-0BD3-5094-2D41286E77DF}"/>
              </a:ext>
            </a:extLst>
          </p:cNvPr>
          <p:cNvSpPr/>
          <p:nvPr/>
        </p:nvSpPr>
        <p:spPr>
          <a:xfrm>
            <a:off x="9792831" y="4130066"/>
            <a:ext cx="1536070" cy="579422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배송지 변경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F5A4BE0-4C5C-0F08-CDE2-9321A03227E1}"/>
              </a:ext>
            </a:extLst>
          </p:cNvPr>
          <p:cNvCxnSpPr>
            <a:cxnSpLocks/>
            <a:stCxn id="9" idx="3"/>
            <a:endCxn id="39" idx="1"/>
          </p:cNvCxnSpPr>
          <p:nvPr/>
        </p:nvCxnSpPr>
        <p:spPr>
          <a:xfrm>
            <a:off x="6940985" y="3845452"/>
            <a:ext cx="2936344" cy="0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45DC7AD-E0BA-CFC2-7293-4926782BE709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 flipV="1">
            <a:off x="7161288" y="4419777"/>
            <a:ext cx="2631543" cy="20371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7D6C328-750A-443C-6920-F5FB45D3E4E8}"/>
              </a:ext>
            </a:extLst>
          </p:cNvPr>
          <p:cNvSpPr/>
          <p:nvPr/>
        </p:nvSpPr>
        <p:spPr>
          <a:xfrm>
            <a:off x="7715058" y="3687868"/>
            <a:ext cx="1321806" cy="86404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주문내역</a:t>
            </a:r>
            <a:endParaRPr lang="en-US" altLang="ko-KR" dirty="0"/>
          </a:p>
          <a:p>
            <a:pPr algn="ctr"/>
            <a:r>
              <a:rPr lang="ko-KR" altLang="en-US" dirty="0"/>
              <a:t>리스트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311EF6A-4620-B234-B829-03E9B882018A}"/>
              </a:ext>
            </a:extLst>
          </p:cNvPr>
          <p:cNvSpPr/>
          <p:nvPr/>
        </p:nvSpPr>
        <p:spPr>
          <a:xfrm>
            <a:off x="9801884" y="4711751"/>
            <a:ext cx="1536070" cy="579422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이벤트 목록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ED23561-A900-96BC-898F-8DE17786578B}"/>
              </a:ext>
            </a:extLst>
          </p:cNvPr>
          <p:cNvCxnSpPr>
            <a:cxnSpLocks/>
            <a:stCxn id="11" idx="3"/>
            <a:endCxn id="31" idx="1"/>
          </p:cNvCxnSpPr>
          <p:nvPr/>
        </p:nvCxnSpPr>
        <p:spPr>
          <a:xfrm flipV="1">
            <a:off x="6754636" y="5001462"/>
            <a:ext cx="3047248" cy="18108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0A51FC-CB87-48FC-946E-D946521D3EF4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6763689" y="3236028"/>
            <a:ext cx="3122693" cy="23389"/>
          </a:xfrm>
          <a:prstGeom prst="straightConnector1">
            <a:avLst/>
          </a:prstGeom>
          <a:ln w="63500">
            <a:solidFill>
              <a:srgbClr val="7030A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1F4C7D5-4ABA-8086-CFEA-8E9C4908F256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2598344" y="2417269"/>
            <a:ext cx="0" cy="1210899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AE1D1A-8840-6F8F-F243-828E113A26B7}"/>
              </a:ext>
            </a:extLst>
          </p:cNvPr>
          <p:cNvSpPr/>
          <p:nvPr/>
        </p:nvSpPr>
        <p:spPr>
          <a:xfrm>
            <a:off x="706170" y="624681"/>
            <a:ext cx="2227153" cy="49794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상담챗봇</a:t>
            </a:r>
            <a:r>
              <a:rPr lang="en-US" altLang="ko-KR" dirty="0"/>
              <a:t>-</a:t>
            </a:r>
            <a:r>
              <a:rPr lang="ko-KR" altLang="en-US" dirty="0"/>
              <a:t>일반회원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A50A86A-B2CD-FB07-AA3E-4D809C276A49}"/>
              </a:ext>
            </a:extLst>
          </p:cNvPr>
          <p:cNvSpPr/>
          <p:nvPr/>
        </p:nvSpPr>
        <p:spPr>
          <a:xfrm>
            <a:off x="9877329" y="3555741"/>
            <a:ext cx="1321806" cy="579422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  <a:r>
              <a:rPr lang="en-US" altLang="ko-KR" dirty="0"/>
              <a:t>/</a:t>
            </a:r>
            <a:r>
              <a:rPr lang="ko-KR" altLang="en-US" dirty="0"/>
              <a:t>반품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5E5AE5B-E528-763B-1852-FF048A63CF04}"/>
              </a:ext>
            </a:extLst>
          </p:cNvPr>
          <p:cNvSpPr/>
          <p:nvPr/>
        </p:nvSpPr>
        <p:spPr>
          <a:xfrm>
            <a:off x="9877329" y="1938444"/>
            <a:ext cx="1321806" cy="579422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History</a:t>
            </a:r>
            <a:endParaRPr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8D58DC8-1344-5BE7-EB5A-DCCAA4EEB111}"/>
              </a:ext>
            </a:extLst>
          </p:cNvPr>
          <p:cNvCxnSpPr>
            <a:cxnSpLocks/>
            <a:stCxn id="6" idx="0"/>
            <a:endCxn id="54" idx="2"/>
          </p:cNvCxnSpPr>
          <p:nvPr/>
        </p:nvCxnSpPr>
        <p:spPr>
          <a:xfrm flipH="1" flipV="1">
            <a:off x="10538232" y="2517866"/>
            <a:ext cx="9053" cy="428451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4EB0448-8E8C-B59C-5A4F-08EDD0F3D3E1}"/>
              </a:ext>
            </a:extLst>
          </p:cNvPr>
          <p:cNvSpPr/>
          <p:nvPr/>
        </p:nvSpPr>
        <p:spPr>
          <a:xfrm>
            <a:off x="9877329" y="930571"/>
            <a:ext cx="1321806" cy="579422"/>
          </a:xfrm>
          <a:prstGeom prst="round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</a:t>
            </a:r>
            <a:endParaRPr lang="ko-KR" altLang="en-US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F9D578C-FA8A-2814-C822-5F38723FD789}"/>
              </a:ext>
            </a:extLst>
          </p:cNvPr>
          <p:cNvCxnSpPr>
            <a:cxnSpLocks/>
            <a:stCxn id="54" idx="0"/>
            <a:endCxn id="58" idx="2"/>
          </p:cNvCxnSpPr>
          <p:nvPr/>
        </p:nvCxnSpPr>
        <p:spPr>
          <a:xfrm flipV="1">
            <a:off x="10538232" y="1509993"/>
            <a:ext cx="0" cy="428451"/>
          </a:xfrm>
          <a:prstGeom prst="straightConnector1">
            <a:avLst/>
          </a:prstGeom>
          <a:ln w="635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99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C5BFFFD-B167-F4D7-B896-6EF975087E6E}"/>
              </a:ext>
            </a:extLst>
          </p:cNvPr>
          <p:cNvSpPr/>
          <p:nvPr/>
        </p:nvSpPr>
        <p:spPr>
          <a:xfrm>
            <a:off x="1937441" y="1837847"/>
            <a:ext cx="1321806" cy="5794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C9AEB18-C410-B838-F728-0A726BFEE037}"/>
              </a:ext>
            </a:extLst>
          </p:cNvPr>
          <p:cNvSpPr/>
          <p:nvPr/>
        </p:nvSpPr>
        <p:spPr>
          <a:xfrm>
            <a:off x="1937441" y="3628168"/>
            <a:ext cx="1321806" cy="579422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40575E0-5482-44CF-EEDD-54B70362CD90}"/>
              </a:ext>
            </a:extLst>
          </p:cNvPr>
          <p:cNvSpPr/>
          <p:nvPr/>
        </p:nvSpPr>
        <p:spPr>
          <a:xfrm>
            <a:off x="5435097" y="1837847"/>
            <a:ext cx="1321806" cy="579422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History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A7164DE-B063-B786-6748-2F391768C6CA}"/>
              </a:ext>
            </a:extLst>
          </p:cNvPr>
          <p:cNvSpPr/>
          <p:nvPr/>
        </p:nvSpPr>
        <p:spPr>
          <a:xfrm>
            <a:off x="1849169" y="5418489"/>
            <a:ext cx="1519474" cy="579422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RoomDelete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36FA4A5-EDEF-1CBE-B1B5-342750633C4B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2598344" y="4207590"/>
            <a:ext cx="10562" cy="1210899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4D14ED5-A6F4-2944-8173-50C8CF662834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3259247" y="2127558"/>
            <a:ext cx="2175850" cy="1790321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1F4C7D5-4ABA-8086-CFEA-8E9C4908F256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2598344" y="2417269"/>
            <a:ext cx="0" cy="1210899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AE1D1A-8840-6F8F-F243-828E113A26B7}"/>
              </a:ext>
            </a:extLst>
          </p:cNvPr>
          <p:cNvSpPr/>
          <p:nvPr/>
        </p:nvSpPr>
        <p:spPr>
          <a:xfrm>
            <a:off x="706170" y="624681"/>
            <a:ext cx="1976674" cy="49794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상담챗봇</a:t>
            </a:r>
            <a:r>
              <a:rPr lang="en-US" altLang="ko-KR" dirty="0"/>
              <a:t>-</a:t>
            </a:r>
            <a:r>
              <a:rPr lang="ko-KR" altLang="en-US" dirty="0"/>
              <a:t>관리자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85F42C4-5E3B-B8E2-80F0-EC3D05EFEE74}"/>
              </a:ext>
            </a:extLst>
          </p:cNvPr>
          <p:cNvSpPr/>
          <p:nvPr/>
        </p:nvSpPr>
        <p:spPr>
          <a:xfrm>
            <a:off x="8932753" y="3644002"/>
            <a:ext cx="1321806" cy="579422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AddRoom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E4648B7-780A-7EC8-0618-D59138D35DA7}"/>
              </a:ext>
            </a:extLst>
          </p:cNvPr>
          <p:cNvCxnSpPr>
            <a:stCxn id="3" idx="3"/>
            <a:endCxn id="15" idx="1"/>
          </p:cNvCxnSpPr>
          <p:nvPr/>
        </p:nvCxnSpPr>
        <p:spPr>
          <a:xfrm>
            <a:off x="3259247" y="3917879"/>
            <a:ext cx="5673506" cy="15834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95CB758-E1A0-4276-5DD2-F63216EFA985}"/>
              </a:ext>
            </a:extLst>
          </p:cNvPr>
          <p:cNvCxnSpPr>
            <a:cxnSpLocks/>
            <a:stCxn id="15" idx="0"/>
            <a:endCxn id="5" idx="3"/>
          </p:cNvCxnSpPr>
          <p:nvPr/>
        </p:nvCxnSpPr>
        <p:spPr>
          <a:xfrm flipH="1" flipV="1">
            <a:off x="6756903" y="2127558"/>
            <a:ext cx="2836753" cy="1516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7DB8524B-D84D-DD12-BE8C-640DC3857D9D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 rot="16200000" flipH="1">
            <a:off x="6281595" y="1652251"/>
            <a:ext cx="289711" cy="660903"/>
          </a:xfrm>
          <a:prstGeom prst="curvedConnector4">
            <a:avLst>
              <a:gd name="adj1" fmla="val -138281"/>
              <a:gd name="adj2" fmla="val 120891"/>
            </a:avLst>
          </a:prstGeom>
          <a:ln w="635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2071917-3770-A73E-9BF0-79A80C5620FD}"/>
              </a:ext>
            </a:extLst>
          </p:cNvPr>
          <p:cNvSpPr/>
          <p:nvPr/>
        </p:nvSpPr>
        <p:spPr>
          <a:xfrm>
            <a:off x="5435097" y="3644002"/>
            <a:ext cx="1321806" cy="579422"/>
          </a:xfrm>
          <a:prstGeom prst="round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Search ID</a:t>
            </a:r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997BA2F-449E-5E48-8C3B-FF63D30B7763}"/>
              </a:ext>
            </a:extLst>
          </p:cNvPr>
          <p:cNvSpPr/>
          <p:nvPr/>
        </p:nvSpPr>
        <p:spPr>
          <a:xfrm>
            <a:off x="8932753" y="1835576"/>
            <a:ext cx="1321806" cy="579422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Chating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6C946D0-304A-91A9-1F37-2AB97397E572}"/>
              </a:ext>
            </a:extLst>
          </p:cNvPr>
          <p:cNvCxnSpPr>
            <a:stCxn id="45" idx="1"/>
            <a:endCxn id="5" idx="3"/>
          </p:cNvCxnSpPr>
          <p:nvPr/>
        </p:nvCxnSpPr>
        <p:spPr>
          <a:xfrm flipH="1">
            <a:off x="6756903" y="2125287"/>
            <a:ext cx="2175850" cy="2271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5797F4D-2934-59E8-9870-1AA4D703D2A2}"/>
              </a:ext>
            </a:extLst>
          </p:cNvPr>
          <p:cNvSpPr/>
          <p:nvPr/>
        </p:nvSpPr>
        <p:spPr>
          <a:xfrm>
            <a:off x="7183925" y="505849"/>
            <a:ext cx="1321806" cy="579422"/>
          </a:xfrm>
          <a:prstGeom prst="round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0B7CB1C-7796-4034-820E-3B4DF46AD869}"/>
              </a:ext>
            </a:extLst>
          </p:cNvPr>
          <p:cNvCxnSpPr>
            <a:stCxn id="48" idx="1"/>
            <a:endCxn id="5" idx="0"/>
          </p:cNvCxnSpPr>
          <p:nvPr/>
        </p:nvCxnSpPr>
        <p:spPr>
          <a:xfrm flipH="1">
            <a:off x="6096000" y="795560"/>
            <a:ext cx="1087925" cy="1042287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79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45</Words>
  <Application>Microsoft Office PowerPoint</Application>
  <PresentationFormat>와이드스크린</PresentationFormat>
  <Paragraphs>32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8</cp:revision>
  <dcterms:created xsi:type="dcterms:W3CDTF">2024-08-30T08:43:20Z</dcterms:created>
  <dcterms:modified xsi:type="dcterms:W3CDTF">2024-09-26T06:29:32Z</dcterms:modified>
</cp:coreProperties>
</file>