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B9F09-6286-53D0-D790-4A890A24B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3B8F4B-612D-2E49-338D-ADC3272DC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FB62C-DA71-F989-21CC-48230ADC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426F-F06A-4771-A9FB-4E1FB73026D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485FA3-983F-2C03-A4F0-9750B3E7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A9119-057B-9140-4D20-D04B0219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DF88-82D6-4FD4-9DE2-638D63956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1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7D890-7118-3727-1839-91091488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71A9D1-4B07-F3B0-1C25-13A4BE764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B6D97-CD3F-BFD4-7C93-6416A709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426F-F06A-4771-A9FB-4E1FB73026D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1F613-B183-D095-46E1-283D6CA7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9A306-9BB0-FDE0-00F4-80C3FC9F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DF88-82D6-4FD4-9DE2-638D63956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23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1A4637-A9BD-E129-9E86-6F4F2A278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B6B972-37C4-EAA8-7B70-002C3D8C1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E529B-182C-FECA-11BE-B21B31B3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426F-F06A-4771-A9FB-4E1FB73026D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56A0A-79F9-67B8-565A-63730DF0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0E4B0-ED63-4ECC-D38F-1311C0DF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DF88-82D6-4FD4-9DE2-638D63956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8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6576F-1AF7-BF6B-3F17-6E37322C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97B5E-6D5F-9D1F-67AC-F40F58DA7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06AAC-69B6-8B91-EB58-F9B44C4D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426F-F06A-4771-A9FB-4E1FB73026D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78FBB-4B3F-849D-98EA-5ABFECCA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B80E9-DABC-F110-396D-E1FA374D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DF88-82D6-4FD4-9DE2-638D63956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39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F437F-B49E-A850-676A-A9D1982D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4C895E-3480-BBAB-A925-6A306D01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23DD3-91E1-EAD4-6580-D7B3ADC4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426F-F06A-4771-A9FB-4E1FB73026D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801C5-0429-7BD9-1D52-A6C959C8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01790-3C07-0D3B-FA43-D10BE66F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DF88-82D6-4FD4-9DE2-638D63956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64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D8D7E-32D6-4BF7-8CD3-007247F4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3040D1-657D-DBAB-3C5B-3B145151A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142A6D-A9A0-C3CD-0FC5-D20CC8B02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D9DBA1-3D39-4820-57A5-1080229E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426F-F06A-4771-A9FB-4E1FB73026D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A3F98A-573D-24E4-B02B-E496A475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6446D-8256-54D6-76B3-B686E9C9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DF88-82D6-4FD4-9DE2-638D63956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6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7494E-6ED4-9D00-399E-9DAA6CA2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E121F9-75F4-FF56-C5EB-11C45D587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1C782-FB79-B5F4-B0B8-AEC752014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1EC0B1-31EE-61AF-35E4-C18A80F71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0C2C9A-B144-991D-B983-7C59CA447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009127-D9A1-CFF9-0753-FE9588B9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426F-F06A-4771-A9FB-4E1FB73026D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BBB581-0E85-7D30-15BF-59ED89F8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90BC2C-269E-1D5A-B655-C2781B75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DF88-82D6-4FD4-9DE2-638D63956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15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6114E-A75D-1E52-20B9-8A955BE2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C7BE7D-F418-B0E3-6152-BBF928BE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426F-F06A-4771-A9FB-4E1FB73026D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E51A1B-7811-767E-C255-F3B62664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DA12BD-8F6F-EED8-21E4-3FC00695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DF88-82D6-4FD4-9DE2-638D63956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43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B772B-0A21-631E-97D4-2C0096DD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426F-F06A-4771-A9FB-4E1FB73026D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B9E2F7-D312-B405-98AF-0A257B35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12C795-3C00-544F-9F08-609E744B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DF88-82D6-4FD4-9DE2-638D63956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78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FB4F4-24B2-6EEB-9F72-4412CA2E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DED38-D263-26E6-790A-1695D16A7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04F6E9-63EF-5FCD-BDFD-DC0204AFC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F66508-D300-06EC-97E0-D8EB4E5D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426F-F06A-4771-A9FB-4E1FB73026D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09346E-8007-B963-1277-53E207AA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C6A162-B9EF-952B-6680-73A9A882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DF88-82D6-4FD4-9DE2-638D63956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60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962D-2588-FE5F-721A-3AC6F032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6D624E-1C3C-8779-CF6E-D35992ED5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8BAE6C-5011-5364-41F2-1AB652C56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C27F38-95AF-F847-BE19-D89B0A2F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426F-F06A-4771-A9FB-4E1FB73026D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9AD772-1ABD-6468-E35F-E8B692FA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5E2AA9-C927-5DDA-B706-EC48F1C6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DF88-82D6-4FD4-9DE2-638D63956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4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DC1234-6B5C-0525-0270-37037742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FB240D-E434-7CBD-5A5F-6B9F4AA20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82719-18AF-937B-4357-6D0C20F1B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426F-F06A-4771-A9FB-4E1FB73026DE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A5840-529F-E0BB-3646-2F798AD38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5643E-166E-CBD8-37E9-EF856E977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DDF88-82D6-4FD4-9DE2-638D63956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2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478441-B068-B903-596E-5B9D38E9DCAE}"/>
              </a:ext>
            </a:extLst>
          </p:cNvPr>
          <p:cNvSpPr txBox="1"/>
          <p:nvPr/>
        </p:nvSpPr>
        <p:spPr>
          <a:xfrm>
            <a:off x="0" y="0"/>
            <a:ext cx="3079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추후 개발 내용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D201E-623B-E4B9-D40C-4E314801BD2B}"/>
              </a:ext>
            </a:extLst>
          </p:cNvPr>
          <p:cNvSpPr txBox="1"/>
          <p:nvPr/>
        </p:nvSpPr>
        <p:spPr>
          <a:xfrm>
            <a:off x="2227153" y="905346"/>
            <a:ext cx="533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API </a:t>
            </a:r>
            <a:r>
              <a:rPr lang="ko-KR" altLang="en-US" dirty="0"/>
              <a:t>를 이용한 다른 로그인 </a:t>
            </a:r>
            <a:r>
              <a:rPr lang="en-US" altLang="ko-KR" dirty="0"/>
              <a:t>(ex </a:t>
            </a:r>
            <a:r>
              <a:rPr lang="ko-KR" altLang="en-US" dirty="0"/>
              <a:t>구글</a:t>
            </a:r>
            <a:r>
              <a:rPr lang="en-US" altLang="ko-KR" dirty="0"/>
              <a:t>, </a:t>
            </a:r>
            <a:r>
              <a:rPr lang="ko-KR" altLang="en-US" dirty="0"/>
              <a:t>카카오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78FAF-12FD-5F82-9B9E-445607A0872C}"/>
              </a:ext>
            </a:extLst>
          </p:cNvPr>
          <p:cNvSpPr txBox="1"/>
          <p:nvPr/>
        </p:nvSpPr>
        <p:spPr>
          <a:xfrm>
            <a:off x="2227152" y="1474205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사용자 친화적인 디자인 과 기술</a:t>
            </a:r>
          </a:p>
        </p:txBody>
      </p:sp>
    </p:spTree>
    <p:extLst>
      <p:ext uri="{BB962C8B-B14F-4D97-AF65-F5344CB8AC3E}">
        <p14:creationId xmlns:p14="http://schemas.microsoft.com/office/powerpoint/2010/main" val="196100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62827A-7DE6-8FA5-C28C-5CBB28491863}"/>
              </a:ext>
            </a:extLst>
          </p:cNvPr>
          <p:cNvSpPr txBox="1"/>
          <p:nvPr/>
        </p:nvSpPr>
        <p:spPr>
          <a:xfrm>
            <a:off x="1303699" y="28971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후기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444D7-5FA8-B330-ED63-7F0656BD6C96}"/>
              </a:ext>
            </a:extLst>
          </p:cNvPr>
          <p:cNvSpPr txBox="1"/>
          <p:nvPr/>
        </p:nvSpPr>
        <p:spPr>
          <a:xfrm>
            <a:off x="1857697" y="1222217"/>
            <a:ext cx="6776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스프링을 이용 하면서 </a:t>
            </a:r>
            <a:r>
              <a:rPr lang="ko-KR" altLang="en-US" dirty="0" err="1"/>
              <a:t>조금더</a:t>
            </a:r>
            <a:r>
              <a:rPr lang="ko-KR" altLang="en-US" dirty="0"/>
              <a:t> 개발 하는 것이 </a:t>
            </a:r>
            <a:r>
              <a:rPr lang="ko-KR" altLang="en-US" dirty="0" err="1"/>
              <a:t>쉬워진거</a:t>
            </a:r>
            <a:r>
              <a:rPr lang="ko-KR" altLang="en-US" dirty="0"/>
              <a:t> 같다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더 많은 기술을 사용 하고 싶었는데 그렇지 못해서 아쉽다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기술적으로 공부가 더 필요 하다고 느낀다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42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2</cp:revision>
  <dcterms:created xsi:type="dcterms:W3CDTF">2024-09-27T02:51:28Z</dcterms:created>
  <dcterms:modified xsi:type="dcterms:W3CDTF">2024-09-27T02:54:40Z</dcterms:modified>
</cp:coreProperties>
</file>