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1377" y="1223486"/>
            <a:ext cx="9509246" cy="4411027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19253" y="188595"/>
            <a:ext cx="2808351" cy="3619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10-1.</a:t>
            </a:r>
            <a:r>
              <a:rPr lang="ko-KR" altLang="en-US"/>
              <a:t> 핵심 코드</a:t>
            </a:r>
            <a:r>
              <a:rPr lang="en-US" altLang="ko-KR"/>
              <a:t>: id </a:t>
            </a:r>
            <a:r>
              <a:rPr lang="ko-KR" altLang="en-US"/>
              <a:t>추첨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3431667" y="5674995"/>
            <a:ext cx="4968621" cy="118300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이 코드가 핵심 코드인 이유는 이벤트 당첨자를 뽑을 때 사용하는 코드로 참가자 리스트를 가지고 와서 뽑는 형식으로 제일 핵심으로 생각해서 가지고 온 코드 입니다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9164" y="2650325"/>
            <a:ext cx="9753671" cy="1557348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07289" y="260604"/>
            <a:ext cx="2520315" cy="3661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10-2.</a:t>
            </a:r>
            <a:r>
              <a:rPr lang="ko-KR" altLang="en-US"/>
              <a:t> 오류 내용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1991487" y="5018532"/>
            <a:ext cx="8209026" cy="6427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 코드의 오류는 이벤트 신청하는 품에서 참가자 리스트로 보낼 때 나온 오류입니다</a:t>
            </a:r>
            <a:r>
              <a:rPr lang="en-US" altLang="ko-KR"/>
              <a:t>.</a:t>
            </a:r>
            <a:r>
              <a:rPr lang="ko-KR" altLang="en-US"/>
              <a:t> 오류의 내용 해석한 결과 </a:t>
            </a:r>
            <a:r>
              <a:rPr lang="en-US" altLang="ko-KR"/>
              <a:t>evnet_no jdbcType</a:t>
            </a:r>
            <a:r>
              <a:rPr lang="ko-KR" altLang="en-US"/>
              <a:t>이 없어서 나온 오류입니다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35280" y="260604"/>
            <a:ext cx="3024378" cy="3661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10-3.</a:t>
            </a:r>
            <a:r>
              <a:rPr lang="ko-KR" altLang="en-US"/>
              <a:t> 오류 해결 과정</a:t>
            </a:r>
            <a:endParaRPr lang="ko-KR" altLang="en-US"/>
          </a:p>
        </p:txBody>
      </p:sp>
      <p:grpSp>
        <p:nvGrpSpPr>
          <p:cNvPr id="10" name=""/>
          <p:cNvGrpSpPr/>
          <p:nvPr/>
        </p:nvGrpSpPr>
        <p:grpSpPr>
          <a:xfrm rot="0">
            <a:off x="977819" y="764667"/>
            <a:ext cx="10236361" cy="4683645"/>
            <a:chOff x="479297" y="1038223"/>
            <a:chExt cx="10236361" cy="4683645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23428" y="1038223"/>
              <a:ext cx="8893112" cy="1526668"/>
            </a:xfrm>
            <a:prstGeom prst="rect">
              <a:avLst/>
            </a:prstGeom>
          </p:spPr>
        </p:pic>
        <p:pic>
          <p:nvPicPr>
            <p:cNvPr id="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476341" y="4293108"/>
              <a:ext cx="9239317" cy="1428760"/>
            </a:xfrm>
            <a:prstGeom prst="rect">
              <a:avLst/>
            </a:prstGeom>
          </p:spPr>
        </p:pic>
        <p:sp>
          <p:nvSpPr>
            <p:cNvPr id="7" name=""/>
            <p:cNvSpPr/>
            <p:nvPr/>
          </p:nvSpPr>
          <p:spPr>
            <a:xfrm>
              <a:off x="5303901" y="2636901"/>
              <a:ext cx="936117" cy="158419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145a32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"/>
            <p:cNvSpPr txBox="1"/>
            <p:nvPr/>
          </p:nvSpPr>
          <p:spPr>
            <a:xfrm>
              <a:off x="479298" y="1412748"/>
              <a:ext cx="997043" cy="36652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/>
                <a:t>수정 전</a:t>
              </a:r>
              <a:endParaRPr lang="ko-KR" altLang="en-US"/>
            </a:p>
          </p:txBody>
        </p:sp>
        <p:sp>
          <p:nvSpPr>
            <p:cNvPr id="9" name=""/>
            <p:cNvSpPr txBox="1"/>
            <p:nvPr/>
          </p:nvSpPr>
          <p:spPr>
            <a:xfrm>
              <a:off x="479297" y="4824227"/>
              <a:ext cx="997044" cy="366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수정 후</a:t>
              </a:r>
              <a:endParaRPr lang="ko-KR" altLang="en-US"/>
            </a:p>
          </p:txBody>
        </p:sp>
      </p:grpSp>
      <p:sp>
        <p:nvSpPr>
          <p:cNvPr id="11" name=""/>
          <p:cNvSpPr txBox="1"/>
          <p:nvPr/>
        </p:nvSpPr>
        <p:spPr>
          <a:xfrm>
            <a:off x="2891599" y="5877306"/>
            <a:ext cx="6408801" cy="6400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오류가 나온 코드는 </a:t>
            </a:r>
            <a:r>
              <a:rPr lang="en-US" altLang="ko-KR"/>
              <a:t>mapper.xml</a:t>
            </a:r>
            <a:r>
              <a:rPr lang="ko-KR" altLang="en-US"/>
              <a:t>로 나와서 </a:t>
            </a:r>
            <a:r>
              <a:rPr lang="en-US" altLang="ko-KR"/>
              <a:t>evnet_no</a:t>
            </a:r>
            <a:r>
              <a:rPr lang="ko-KR" altLang="en-US"/>
              <a:t>에 </a:t>
            </a:r>
            <a:r>
              <a:rPr lang="en-US" altLang="ko-KR"/>
              <a:t>jdbcType</a:t>
            </a:r>
            <a:r>
              <a:rPr lang="ko-KR" altLang="en-US"/>
              <a:t>이 없어서 나온 오류입니다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72</ep:Words>
  <ep:PresentationFormat>화면 슬라이드 쇼(4:3)</ep:PresentationFormat>
  <ep:Paragraphs>6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2024-09-27T08:32:33.023</dcterms:created>
  <dc:creator>PC</dc:creator>
  <cp:lastModifiedBy>PC</cp:lastModifiedBy>
  <dcterms:modified xsi:type="dcterms:W3CDTF">2024-09-27T13:40:47.361</dcterms:modified>
  <cp:revision>10</cp:revision>
  <cp:version>1000.0000.01</cp:version>
</cp:coreProperties>
</file>