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86B7-0BA1-A0DD-5882-A9999741E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3F880-6DD7-6CB9-9B6B-384527CF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DF2DD-31B6-1555-6C68-C93262B4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C26D5-48A9-FF3F-DC3B-967B44FC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37B9F-FAD5-220B-AD1B-61BF126F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7EEC8-21CE-05F5-E334-691D5701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9B96C-7B98-245C-6FE6-03E895B9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EDA19-8CF1-33C0-3AA5-090B55DD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80673-4414-5DF4-64E8-25F8A02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350B-8C0B-65E0-8B43-A6379EF2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F2A728-DE70-D01D-7513-6BEAEFA1B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1A43A-7A17-613A-2946-315B37AC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0C10A-8A97-C5E9-B3FC-B6F34A1F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E3213-BDC0-3064-7E0F-5A2F9AED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84EBE-1CEF-F0A6-833C-6C21FECC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9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B6FDB-787A-8B2D-8CED-B670D28F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4FE8B-6E65-1A98-E40E-024FD74E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53341-6065-8495-80D1-2658BF4A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A69F3-158C-AB78-9A4A-3ADED2E9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BFEFB-818F-3A24-E902-0026A6B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DC2B8-3B71-C61F-A634-8F93D6FD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D9C0B-F379-0F8E-32A4-FC63A46D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7D8C6-269C-92D6-932C-D8F77BF3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F8393-4002-72F0-C4AD-EE6E873D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DA033-BF65-8BCB-E669-07AABB74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5D1BD-4F56-11DA-A058-162EE1BE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45B92-B4C3-7DE1-EDEA-16AA05096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2AEAF-89C4-2D76-332C-01F2C8AD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0F045-2DF7-AE6B-45B7-C2C9C1AE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3882A-8BFC-5D25-D7E4-5DC5B41F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E2DA5-94D7-F8F1-A29B-A0ED17A1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13E1-DC0C-A3AE-FCA9-5C823FB9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102A4-0731-9948-7AB2-17A4577C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BD706-9ABE-53C8-B86E-05A3CFD3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378280-A24D-3B73-981F-A2DE14C5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FEB2FE-AB43-DAF9-2BFA-CAF18CC8A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1A71F9-465E-5100-3DE3-DB57D76E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E43566-08FB-4A5B-58D6-F753B008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A2C725-9ECD-231B-0813-E4455202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056F-7DE4-B9E8-A329-7B23E1E0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4B38F-FE68-B00D-8DBD-34F8699F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8338C-3D10-CD1C-ABCE-B7DF75FE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5AC79-9218-E7CF-9145-091C7490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6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DCD084-64FF-A671-7F29-B3D7485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83864-0C18-A9B1-068B-ED2708F8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F5847-1086-0ABB-F814-B69A6CCE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6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9C43D-5BA0-1CF0-0801-A78741D5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A2AA7-68B7-6445-01E2-0B91813D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38799-3597-3A70-AB16-17398B36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27284-43B3-E931-2438-4AC363A3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DA3A2-FBC1-3967-E804-ACD751C3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08BDD-BB9C-6C17-A9C9-814F5B9C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8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C5206-38A8-8ED7-A0DE-B12CDA91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4E014-88C7-60CF-370B-BC84CE32B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DC1FC-41C4-73FD-76AF-9498B9232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F0E23-6D3A-38ED-1DAF-1D008782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E7C2EE-FFF4-6E50-92DE-8593B150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E9083-8DC0-3CF2-365A-E51E1540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2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B423BD-BEC9-1C13-47DF-A2C9C2ED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0B633-9616-7BFF-CBA6-DB381E507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034A2-4049-D50E-1FEF-CC6ABEDF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F4A90-30B9-4C71-BB7F-2CFCB155C68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8A4C-5C3C-B64A-B98D-E161DD66B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FF01E-51F5-4426-7877-A51C2346E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2F0DBE-72D8-48B7-8B4D-3410A912A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CDAE399-F664-BF91-CD7D-517F8371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376237"/>
            <a:ext cx="7248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9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Dakota Wolfe</dc:creator>
  <cp:lastModifiedBy>Dakota Wolfe</cp:lastModifiedBy>
  <cp:revision>1</cp:revision>
  <dcterms:created xsi:type="dcterms:W3CDTF">2024-09-26T02:07:26Z</dcterms:created>
  <dcterms:modified xsi:type="dcterms:W3CDTF">2024-09-26T02:07:58Z</dcterms:modified>
</cp:coreProperties>
</file>