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F2DE4-6AEE-D656-DAED-3530D34CD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F211C5-59D5-3194-03F8-942F5895E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D7F506-FF59-A766-293E-8DCB22669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090E5-EC2E-443F-9A62-CCA0AE73421A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CA8A24-5E80-AA32-499F-A3A230D69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40CB20-E087-8A05-DEAB-4FD4C0F0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D4A4-4CB0-4515-94DF-23BFF5DB0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68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7BCEF-ED95-4915-4A9F-5B7D87BFA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CAE82D-5B16-15D6-5D60-720C9421C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4BCDD9-5854-A260-20B8-4D52CD153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090E5-EC2E-443F-9A62-CCA0AE73421A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0ABC05-9530-CA29-875D-AF4217FF4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0E13F-A5DE-1578-E1BF-CEC0BB491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D4A4-4CB0-4515-94DF-23BFF5DB0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89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619CCE-2DAF-701F-4DBA-349618263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4AE4ED-0380-0953-1D5D-6590DB1A7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5164E-D391-3A93-B752-3DAD6E4EB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090E5-EC2E-443F-9A62-CCA0AE73421A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BC3326-5FEB-BAE6-73BD-414F7B94A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EF2311-742A-8CC0-C899-60F7499AF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D4A4-4CB0-4515-94DF-23BFF5DB0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55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969F9-8D65-7D8A-9BB9-04C4334A5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1681EF-6DC7-95E5-F6F0-32BD7EE5F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3F748E-4BA7-BB8B-ADAF-D8BE280BA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090E5-EC2E-443F-9A62-CCA0AE73421A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CEA84E-FA32-0E5D-54B6-CD4940EB1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2A7676-4CA5-2E2A-F1AB-18D4ABD27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D4A4-4CB0-4515-94DF-23BFF5DB0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3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C45C1-E791-4D3B-3F44-BAFCF17D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C70652-B827-2BD1-4F91-089136EDF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82A909-456D-8555-B88B-2AC262C64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090E5-EC2E-443F-9A62-CCA0AE73421A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30D614-A14C-F4E6-9414-A786626C1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752ACA-7852-1BF0-D615-0D64B36CD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D4A4-4CB0-4515-94DF-23BFF5DB0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8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D48A5-5D68-C858-6246-95A606DFF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BF7F1A-A8D0-01AD-920D-54140DA72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6EF364-4DEE-F3E6-142D-7F43B7374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208D36-C7A2-F45D-5EB2-38017B3B6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090E5-EC2E-443F-9A62-CCA0AE73421A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BE238B-7BD9-D4B9-03E9-94C9AD83D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1FF9D2-DCB2-2B00-6F3C-2BA0653C7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D4A4-4CB0-4515-94DF-23BFF5DB0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54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26E20-7BC3-A793-0DED-82AE2564E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F08FA7-6809-E68A-0CB7-702EFF9D1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70EDAF-610F-D55B-24A1-AD5A19EA8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B6864E-2E40-CE86-B3EE-AF52C6361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4CA831-80BB-433E-CC71-E69C58A0C8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5E33A2-87B6-E746-BC57-80608651D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090E5-EC2E-443F-9A62-CCA0AE73421A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450945-BD5E-56EE-E5AC-31C84888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12185C-2079-BB07-B920-B27C80A8F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D4A4-4CB0-4515-94DF-23BFF5DB0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333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0A7C8-6956-D9AC-7E9E-53B05933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55DB25-0A1B-777E-1D6F-0FDB2DBBC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090E5-EC2E-443F-9A62-CCA0AE73421A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D165BD-3343-959D-1B65-D35E500CC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2530CE-3F03-5278-DE3F-F2BA56F59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D4A4-4CB0-4515-94DF-23BFF5DB0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041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C7F9E2-F644-CA10-0569-5822654C4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090E5-EC2E-443F-9A62-CCA0AE73421A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F81FD8-2E61-2C12-96D0-66C2C31A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149B54-DA8A-9CA6-F835-CD7AC7D2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D4A4-4CB0-4515-94DF-23BFF5DB0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854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2C4F9-5939-FFCD-951B-CC8004B8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591405-9646-4815-8673-F2EEB704B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2908E8-95DE-76BB-D6F3-2D5EC0EB6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865936-9144-60A6-D355-90DE50903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090E5-EC2E-443F-9A62-CCA0AE73421A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E12FBD-6ADB-2CF1-9F87-2E14EDECA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2FA8A2-AFE4-FDD0-6E24-84BFEF1DE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D4A4-4CB0-4515-94DF-23BFF5DB0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506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ECA8F-8EC8-BF0D-DF4D-290FC36AA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A21FE2-C9DF-0D37-2D1F-113248E001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D8E30B-1119-BF61-E96F-23D74B52C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33BEF4-CD34-F103-409B-14148C4E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090E5-EC2E-443F-9A62-CCA0AE73421A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1AEFCA-A3B2-0F04-7485-03BF3C5AD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8F5616-6199-59D8-36C0-53D7C89E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D4A4-4CB0-4515-94DF-23BFF5DB0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794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600DC6-7754-E146-1E45-A2CDE651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DF46B7-CA56-E697-F7F1-74D5C9D97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94FF5A-FC6B-2537-2D36-6EDAB44192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090E5-EC2E-443F-9A62-CCA0AE73421A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B918BE-08B4-D5E5-5E83-F35CBC240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48DCD9-70E9-C608-0167-02BB39464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AD4A4-4CB0-4515-94DF-23BFF5DB0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97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221071-B266-C30A-B4AF-07C76142F063}"/>
              </a:ext>
            </a:extLst>
          </p:cNvPr>
          <p:cNvSpPr txBox="1"/>
          <p:nvPr/>
        </p:nvSpPr>
        <p:spPr>
          <a:xfrm>
            <a:off x="1376127" y="516048"/>
            <a:ext cx="3873176" cy="495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회원 개발 범위</a:t>
            </a:r>
            <a:endParaRPr lang="en-US" altLang="ko-KR" sz="3200" dirty="0"/>
          </a:p>
          <a:p>
            <a:endParaRPr lang="en-US" altLang="ko-KR" sz="3200" dirty="0"/>
          </a:p>
          <a:p>
            <a:pPr lvl="1"/>
            <a:r>
              <a:rPr lang="en-US" altLang="ko-KR" dirty="0"/>
              <a:t>- </a:t>
            </a:r>
            <a:r>
              <a:rPr lang="ko-KR" altLang="en-US" dirty="0"/>
              <a:t>로그인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  <a:r>
              <a:rPr lang="ko-KR" altLang="en-US" dirty="0"/>
              <a:t>로그아웃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  <a:r>
              <a:rPr lang="ko-KR" altLang="en-US" dirty="0"/>
              <a:t>회원 가입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  <a:r>
              <a:rPr lang="ko-KR" altLang="en-US" dirty="0" err="1"/>
              <a:t>내정보</a:t>
            </a:r>
            <a:r>
              <a:rPr lang="ko-KR" altLang="en-US" dirty="0"/>
              <a:t> 수정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  <a:r>
              <a:rPr lang="ko-KR" altLang="en-US" dirty="0"/>
              <a:t>회원탈퇴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  <a:r>
              <a:rPr lang="ko-KR" altLang="en-US" dirty="0"/>
              <a:t>회원 리스트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  <a:r>
              <a:rPr lang="ko-KR" altLang="en-US" dirty="0"/>
              <a:t>회원 등급 </a:t>
            </a:r>
            <a:r>
              <a:rPr lang="en-US" altLang="ko-KR" dirty="0"/>
              <a:t>, </a:t>
            </a:r>
            <a:r>
              <a:rPr lang="ko-KR" altLang="en-US" dirty="0" err="1"/>
              <a:t>맴버쉽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/>
              <a:t>상태 변경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  <a:r>
              <a:rPr lang="ko-KR" altLang="en-US" dirty="0"/>
              <a:t>포인트 리스트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  <a:r>
              <a:rPr lang="ko-KR" altLang="en-US" dirty="0"/>
              <a:t>쿠폰 리스트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  <a:r>
              <a:rPr lang="ko-KR" altLang="en-US" dirty="0"/>
              <a:t>판매자 신청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  <a:r>
              <a:rPr lang="ko-KR" altLang="en-US" dirty="0"/>
              <a:t>판매자 신청 승인 리스트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  <a:r>
              <a:rPr lang="ko-KR" altLang="en-US" dirty="0"/>
              <a:t>비밀번호 찾기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  <a:r>
              <a:rPr lang="ko-KR" altLang="en-US" dirty="0"/>
              <a:t>아이디 찾기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  <a:r>
              <a:rPr lang="ko-KR" altLang="en-US" dirty="0"/>
              <a:t>관리자 회원 정보 보기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9238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51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EZEN</cp:lastModifiedBy>
  <cp:revision>3</cp:revision>
  <dcterms:created xsi:type="dcterms:W3CDTF">2024-09-27T02:24:23Z</dcterms:created>
  <dcterms:modified xsi:type="dcterms:W3CDTF">2024-09-27T02:25:47Z</dcterms:modified>
</cp:coreProperties>
</file>