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presProps" Target="presProps.xml"  /><Relationship Id="rId7" Type="http://schemas.openxmlformats.org/officeDocument/2006/relationships/viewProps" Target="viewProps.xml"  /><Relationship Id="rId8" Type="http://schemas.openxmlformats.org/officeDocument/2006/relationships/theme" Target="theme/theme1.xml"  /><Relationship Id="rId9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166144" y="1910668"/>
            <a:ext cx="1666874" cy="894208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사용자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175918" y="3390107"/>
            <a:ext cx="1666874" cy="894208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상품상세보기</a:t>
            </a:r>
            <a:endParaRPr lang="ko-KR" altLang="en-US">
              <a:solidFill>
                <a:schemeClr val="dk1"/>
              </a:solidFill>
            </a:endParaRPr>
          </a:p>
        </p:txBody>
      </p:sp>
      <p:cxnSp>
        <p:nvCxnSpPr>
          <p:cNvPr id="9" name="화살표 8"/>
          <p:cNvCxnSpPr>
            <a:stCxn id="6" idx="2"/>
          </p:cNvCxnSpPr>
          <p:nvPr/>
        </p:nvCxnSpPr>
        <p:spPr>
          <a:xfrm rot="16200000" flipH="1">
            <a:off x="4430449" y="4863225"/>
            <a:ext cx="1157817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175920" y="5442133"/>
            <a:ext cx="1666874" cy="894208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질문등록</a:t>
            </a:r>
            <a:endParaRPr lang="ko-KR" altLang="en-US">
              <a:solidFill>
                <a:schemeClr val="dk1"/>
              </a:solidFill>
            </a:endParaRPr>
          </a:p>
        </p:txBody>
      </p:sp>
      <p:cxnSp>
        <p:nvCxnSpPr>
          <p:cNvPr id="11" name="꺾인 연결선 10"/>
          <p:cNvCxnSpPr>
            <a:stCxn id="10" idx="1"/>
            <a:endCxn id="6" idx="1"/>
          </p:cNvCxnSpPr>
          <p:nvPr/>
        </p:nvCxnSpPr>
        <p:spPr>
          <a:xfrm flipV="1">
            <a:off x="4175919" y="3837212"/>
            <a:ext cx="1588" cy="2052026"/>
          </a:xfrm>
          <a:prstGeom prst="bentConnector3">
            <a:avLst>
              <a:gd name="adj1" fmla="val -63697536"/>
            </a:avLst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화살표 12"/>
          <p:cNvCxnSpPr/>
          <p:nvPr/>
        </p:nvCxnSpPr>
        <p:spPr>
          <a:xfrm>
            <a:off x="5842795" y="3837212"/>
            <a:ext cx="1338259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7181054" y="3390108"/>
            <a:ext cx="1666874" cy="894208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상품상세보기</a:t>
            </a:r>
            <a:endParaRPr lang="ko-KR" altLang="en-US">
              <a:solidFill>
                <a:schemeClr val="dk1"/>
              </a:solidFill>
            </a:endParaRPr>
          </a:p>
        </p:txBody>
      </p:sp>
      <p:cxnSp>
        <p:nvCxnSpPr>
          <p:cNvPr id="15" name="화살표 14"/>
          <p:cNvCxnSpPr/>
          <p:nvPr/>
        </p:nvCxnSpPr>
        <p:spPr>
          <a:xfrm rot="16200000" flipH="1">
            <a:off x="7435583" y="4863225"/>
            <a:ext cx="1157817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7181055" y="5442134"/>
            <a:ext cx="1666874" cy="894208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질문수정</a:t>
            </a:r>
            <a:endParaRPr lang="ko-KR" altLang="en-US">
              <a:solidFill>
                <a:schemeClr val="dk1"/>
              </a:solidFill>
            </a:endParaRPr>
          </a:p>
        </p:txBody>
      </p:sp>
      <p:cxnSp>
        <p:nvCxnSpPr>
          <p:cNvPr id="18" name="꺾인 연결선 17"/>
          <p:cNvCxnSpPr>
            <a:stCxn id="16" idx="3"/>
            <a:endCxn id="14" idx="3"/>
          </p:cNvCxnSpPr>
          <p:nvPr/>
        </p:nvCxnSpPr>
        <p:spPr>
          <a:xfrm flipV="1">
            <a:off x="8847930" y="3837212"/>
            <a:ext cx="1588" cy="2052026"/>
          </a:xfrm>
          <a:prstGeom prst="bentConnector3">
            <a:avLst>
              <a:gd name="adj1" fmla="val 46561044"/>
            </a:avLst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화살표 18"/>
          <p:cNvCxnSpPr/>
          <p:nvPr/>
        </p:nvCxnSpPr>
        <p:spPr>
          <a:xfrm rot="16200000" flipV="1">
            <a:off x="7478889" y="2893366"/>
            <a:ext cx="1071236" cy="3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7182643" y="1463554"/>
            <a:ext cx="1666874" cy="894208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질문삭제</a:t>
            </a:r>
            <a:endParaRPr lang="ko-KR" altLang="en-US">
              <a:solidFill>
                <a:schemeClr val="dk1"/>
              </a:solidFill>
            </a:endParaRPr>
          </a:p>
        </p:txBody>
      </p:sp>
      <p:cxnSp>
        <p:nvCxnSpPr>
          <p:cNvPr id="21" name="양방향 화살표 20"/>
          <p:cNvCxnSpPr>
            <a:stCxn id="20" idx="1"/>
            <a:endCxn id="6" idx="0"/>
          </p:cNvCxnSpPr>
          <p:nvPr/>
        </p:nvCxnSpPr>
        <p:spPr>
          <a:xfrm flipH="1">
            <a:off x="5009356" y="1910668"/>
            <a:ext cx="2173288" cy="1479439"/>
          </a:xfrm>
          <a:prstGeom prst="bentConnector2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화살표 21"/>
          <p:cNvCxnSpPr/>
          <p:nvPr/>
        </p:nvCxnSpPr>
        <p:spPr>
          <a:xfrm>
            <a:off x="3833019" y="2357763"/>
            <a:ext cx="1176338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0" y="0"/>
            <a:ext cx="2000249" cy="894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상품</a:t>
            </a:r>
            <a:r>
              <a:rPr lang="en-US" altLang="ko-KR">
                <a:solidFill>
                  <a:schemeClr val="dk1"/>
                </a:solidFill>
              </a:rPr>
              <a:t>qna</a:t>
            </a:r>
            <a:r>
              <a:rPr lang="ko-KR" altLang="en-US">
                <a:solidFill>
                  <a:schemeClr val="dk1"/>
                </a:solidFill>
              </a:rPr>
              <a:t> 메뉴흐름도</a:t>
            </a:r>
            <a:r>
              <a:rPr lang="en-US" altLang="ko-KR">
                <a:solidFill>
                  <a:schemeClr val="dk1"/>
                </a:solidFill>
              </a:rPr>
              <a:t>(</a:t>
            </a:r>
            <a:r>
              <a:rPr lang="ko-KR" altLang="en-US">
                <a:solidFill>
                  <a:schemeClr val="dk1"/>
                </a:solidFill>
              </a:rPr>
              <a:t>질문</a:t>
            </a:r>
            <a:r>
              <a:rPr lang="en-US" altLang="ko-KR">
                <a:solidFill>
                  <a:schemeClr val="dk1"/>
                </a:solidFill>
              </a:rPr>
              <a:t>)</a:t>
            </a:r>
            <a:endParaRPr lang="en-US" altLang="ko-KR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243088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166144" y="1910668"/>
            <a:ext cx="1666874" cy="894208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사용자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175918" y="3390107"/>
            <a:ext cx="1666874" cy="894208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상품 </a:t>
            </a:r>
            <a:endParaRPr lang="ko-KR" altLang="en-US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상세보기</a:t>
            </a:r>
            <a:endParaRPr lang="ko-KR" altLang="en-US">
              <a:solidFill>
                <a:schemeClr val="dk1"/>
              </a:solidFill>
            </a:endParaRPr>
          </a:p>
        </p:txBody>
      </p:sp>
      <p:cxnSp>
        <p:nvCxnSpPr>
          <p:cNvPr id="9" name="화살표 8"/>
          <p:cNvCxnSpPr>
            <a:stCxn id="6" idx="2"/>
          </p:cNvCxnSpPr>
          <p:nvPr/>
        </p:nvCxnSpPr>
        <p:spPr>
          <a:xfrm rot="16200000" flipH="1">
            <a:off x="4430449" y="4863225"/>
            <a:ext cx="1157817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175920" y="5442133"/>
            <a:ext cx="1666874" cy="894208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답변등록</a:t>
            </a:r>
            <a:endParaRPr lang="ko-KR" altLang="en-US">
              <a:solidFill>
                <a:schemeClr val="dk1"/>
              </a:solidFill>
            </a:endParaRPr>
          </a:p>
        </p:txBody>
      </p:sp>
      <p:cxnSp>
        <p:nvCxnSpPr>
          <p:cNvPr id="11" name="꺾인 연결선 10"/>
          <p:cNvCxnSpPr>
            <a:stCxn id="10" idx="1"/>
            <a:endCxn id="6" idx="1"/>
          </p:cNvCxnSpPr>
          <p:nvPr/>
        </p:nvCxnSpPr>
        <p:spPr>
          <a:xfrm flipV="1">
            <a:off x="4175919" y="3837212"/>
            <a:ext cx="1588" cy="2052026"/>
          </a:xfrm>
          <a:prstGeom prst="bentConnector3">
            <a:avLst>
              <a:gd name="adj1" fmla="val -63697536"/>
            </a:avLst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화살표 12"/>
          <p:cNvCxnSpPr/>
          <p:nvPr/>
        </p:nvCxnSpPr>
        <p:spPr>
          <a:xfrm>
            <a:off x="5842795" y="3837212"/>
            <a:ext cx="1338259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7181054" y="3390108"/>
            <a:ext cx="1666874" cy="894208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상품 </a:t>
            </a:r>
            <a:endParaRPr lang="ko-KR" altLang="en-US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상세보기</a:t>
            </a:r>
            <a:endParaRPr lang="ko-KR" altLang="en-US">
              <a:solidFill>
                <a:schemeClr val="dk1"/>
              </a:solidFill>
            </a:endParaRPr>
          </a:p>
        </p:txBody>
      </p:sp>
      <p:cxnSp>
        <p:nvCxnSpPr>
          <p:cNvPr id="19" name="화살표 18"/>
          <p:cNvCxnSpPr/>
          <p:nvPr/>
        </p:nvCxnSpPr>
        <p:spPr>
          <a:xfrm rot="16200000" flipV="1">
            <a:off x="7478889" y="2893366"/>
            <a:ext cx="1071236" cy="3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7182643" y="1463554"/>
            <a:ext cx="1666874" cy="894208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답변삭제</a:t>
            </a:r>
            <a:endParaRPr lang="ko-KR" altLang="en-US">
              <a:solidFill>
                <a:schemeClr val="dk1"/>
              </a:solidFill>
            </a:endParaRPr>
          </a:p>
        </p:txBody>
      </p:sp>
      <p:cxnSp>
        <p:nvCxnSpPr>
          <p:cNvPr id="21" name="양방향 화살표 20"/>
          <p:cNvCxnSpPr>
            <a:stCxn id="20" idx="1"/>
            <a:endCxn id="6" idx="0"/>
          </p:cNvCxnSpPr>
          <p:nvPr/>
        </p:nvCxnSpPr>
        <p:spPr>
          <a:xfrm flipH="1">
            <a:off x="5009356" y="1910668"/>
            <a:ext cx="2173288" cy="1479439"/>
          </a:xfrm>
          <a:prstGeom prst="bentConnector2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화살표 21"/>
          <p:cNvCxnSpPr/>
          <p:nvPr/>
        </p:nvCxnSpPr>
        <p:spPr>
          <a:xfrm>
            <a:off x="3833019" y="2357763"/>
            <a:ext cx="1176338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0" y="0"/>
            <a:ext cx="2000249" cy="894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상품 </a:t>
            </a:r>
            <a:r>
              <a:rPr lang="en-US" altLang="ko-KR">
                <a:solidFill>
                  <a:schemeClr val="dk1"/>
                </a:solidFill>
              </a:rPr>
              <a:t>qna</a:t>
            </a:r>
            <a:r>
              <a:rPr lang="ko-KR" altLang="en-US">
                <a:solidFill>
                  <a:schemeClr val="dk1"/>
                </a:solidFill>
              </a:rPr>
              <a:t> 메뉴흐름도</a:t>
            </a:r>
            <a:r>
              <a:rPr lang="en-US" altLang="ko-KR">
                <a:solidFill>
                  <a:schemeClr val="dk1"/>
                </a:solidFill>
              </a:rPr>
              <a:t>(</a:t>
            </a:r>
            <a:r>
              <a:rPr lang="ko-KR" altLang="en-US">
                <a:solidFill>
                  <a:schemeClr val="dk1"/>
                </a:solidFill>
              </a:rPr>
              <a:t>답변</a:t>
            </a:r>
            <a:r>
              <a:rPr lang="en-US" altLang="ko-KR">
                <a:solidFill>
                  <a:schemeClr val="dk1"/>
                </a:solidFill>
              </a:rPr>
              <a:t>)</a:t>
            </a:r>
            <a:endParaRPr lang="en-US" altLang="ko-KR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149903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116772" y="894208"/>
            <a:ext cx="1666874" cy="894208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사용자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0"/>
            <a:ext cx="2000249" cy="894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리뷰 메뉴흐름도</a:t>
            </a:r>
            <a:endParaRPr lang="ko-KR" altLang="en-US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en-US" altLang="ko-KR">
                <a:solidFill>
                  <a:schemeClr val="dk1"/>
                </a:solidFill>
              </a:rPr>
              <a:t>(</a:t>
            </a:r>
            <a:r>
              <a:rPr lang="ko-KR" altLang="en-US">
                <a:solidFill>
                  <a:schemeClr val="dk1"/>
                </a:solidFill>
              </a:rPr>
              <a:t>리뷰</a:t>
            </a:r>
            <a:r>
              <a:rPr lang="en-US" altLang="ko-KR">
                <a:solidFill>
                  <a:schemeClr val="dk1"/>
                </a:solidFill>
              </a:rPr>
              <a:t>)</a:t>
            </a:r>
            <a:endParaRPr lang="en-US" altLang="ko-KR">
              <a:solidFill>
                <a:schemeClr val="dk1"/>
              </a:solidFill>
            </a:endParaRPr>
          </a:p>
        </p:txBody>
      </p:sp>
      <p:cxnSp>
        <p:nvCxnSpPr>
          <p:cNvPr id="24" name="화살표 23"/>
          <p:cNvCxnSpPr>
            <a:stCxn id="5" idx="2"/>
          </p:cNvCxnSpPr>
          <p:nvPr/>
        </p:nvCxnSpPr>
        <p:spPr>
          <a:xfrm rot="16200000" flipH="1">
            <a:off x="5412175" y="2326454"/>
            <a:ext cx="1076074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5116772" y="2908228"/>
            <a:ext cx="1666874" cy="894208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상품상세보기</a:t>
            </a:r>
            <a:endParaRPr lang="ko-KR" altLang="en-US">
              <a:solidFill>
                <a:schemeClr val="dk1"/>
              </a:solidFill>
            </a:endParaRPr>
          </a:p>
        </p:txBody>
      </p:sp>
      <p:cxnSp>
        <p:nvCxnSpPr>
          <p:cNvPr id="26" name="화살표 25"/>
          <p:cNvCxnSpPr/>
          <p:nvPr/>
        </p:nvCxnSpPr>
        <p:spPr>
          <a:xfrm rot="16200000" flipH="1">
            <a:off x="5412174" y="4340474"/>
            <a:ext cx="1076074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5116772" y="4922248"/>
            <a:ext cx="1666874" cy="894208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리뷰리스트</a:t>
            </a:r>
            <a:endParaRPr lang="ko-KR" altLang="en-US">
              <a:solidFill>
                <a:schemeClr val="dk1"/>
              </a:solidFill>
            </a:endParaRPr>
          </a:p>
        </p:txBody>
      </p:sp>
      <p:cxnSp>
        <p:nvCxnSpPr>
          <p:cNvPr id="29" name="화살표 28"/>
          <p:cNvCxnSpPr/>
          <p:nvPr/>
        </p:nvCxnSpPr>
        <p:spPr>
          <a:xfrm>
            <a:off x="6785234" y="1341312"/>
            <a:ext cx="1286074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8071309" y="894208"/>
            <a:ext cx="1666874" cy="894208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주문관리</a:t>
            </a:r>
            <a:endParaRPr lang="ko-KR" altLang="en-US">
              <a:solidFill>
                <a:schemeClr val="dk1"/>
              </a:solidFill>
            </a:endParaRPr>
          </a:p>
        </p:txBody>
      </p:sp>
      <p:cxnSp>
        <p:nvCxnSpPr>
          <p:cNvPr id="31" name="화살표 30"/>
          <p:cNvCxnSpPr/>
          <p:nvPr/>
        </p:nvCxnSpPr>
        <p:spPr>
          <a:xfrm rot="16200000" flipH="1">
            <a:off x="8366711" y="2326454"/>
            <a:ext cx="1076074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8071309" y="2908228"/>
            <a:ext cx="1666874" cy="894208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리뷰 등록</a:t>
            </a:r>
            <a:endParaRPr lang="ko-KR" altLang="en-US">
              <a:solidFill>
                <a:schemeClr val="dk1"/>
              </a:solidFill>
            </a:endParaRPr>
          </a:p>
        </p:txBody>
      </p:sp>
      <p:cxnSp>
        <p:nvCxnSpPr>
          <p:cNvPr id="33" name="꺾인 연결선 32"/>
          <p:cNvCxnSpPr/>
          <p:nvPr/>
        </p:nvCxnSpPr>
        <p:spPr>
          <a:xfrm flipV="1">
            <a:off x="9738183" y="1341313"/>
            <a:ext cx="1588" cy="2014019"/>
          </a:xfrm>
          <a:prstGeom prst="bentConnector3">
            <a:avLst>
              <a:gd name="adj1" fmla="val 38205396"/>
            </a:avLst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320018" y="4878511"/>
            <a:ext cx="1666874" cy="894208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리뷰수정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320018" y="850470"/>
            <a:ext cx="1666874" cy="894208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리뷰삭제</a:t>
            </a:r>
            <a:endParaRPr lang="ko-KR" altLang="en-US">
              <a:solidFill>
                <a:schemeClr val="dk1"/>
              </a:solidFill>
            </a:endParaRPr>
          </a:p>
        </p:txBody>
      </p:sp>
      <p:cxnSp>
        <p:nvCxnSpPr>
          <p:cNvPr id="44" name="화살표 43"/>
          <p:cNvCxnSpPr/>
          <p:nvPr/>
        </p:nvCxnSpPr>
        <p:spPr>
          <a:xfrm rot="10800000">
            <a:off x="3986893" y="3264399"/>
            <a:ext cx="1129881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2320018" y="2864491"/>
            <a:ext cx="1666874" cy="894208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리뷰리스트</a:t>
            </a:r>
            <a:endParaRPr lang="ko-KR" altLang="en-US">
              <a:solidFill>
                <a:schemeClr val="dk1"/>
              </a:solidFill>
            </a:endParaRPr>
          </a:p>
        </p:txBody>
      </p:sp>
      <p:cxnSp>
        <p:nvCxnSpPr>
          <p:cNvPr id="46" name="화살표 45"/>
          <p:cNvCxnSpPr/>
          <p:nvPr/>
        </p:nvCxnSpPr>
        <p:spPr>
          <a:xfrm rot="16200000" flipH="1">
            <a:off x="2374184" y="4318605"/>
            <a:ext cx="1119812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화살표 46"/>
          <p:cNvCxnSpPr/>
          <p:nvPr/>
        </p:nvCxnSpPr>
        <p:spPr>
          <a:xfrm rot="16200000">
            <a:off x="2775789" y="4318606"/>
            <a:ext cx="1119809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화살표 48"/>
          <p:cNvCxnSpPr/>
          <p:nvPr/>
        </p:nvCxnSpPr>
        <p:spPr>
          <a:xfrm rot="16200000" flipH="1">
            <a:off x="2374184" y="2304584"/>
            <a:ext cx="1119812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화살표 49"/>
          <p:cNvCxnSpPr/>
          <p:nvPr/>
        </p:nvCxnSpPr>
        <p:spPr>
          <a:xfrm rot="16200000">
            <a:off x="2775788" y="2304585"/>
            <a:ext cx="1119809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999938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888047" y="894208"/>
            <a:ext cx="1666874" cy="894208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사용자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0"/>
            <a:ext cx="2000249" cy="894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리뷰 메뉴흐름도</a:t>
            </a:r>
            <a:endParaRPr lang="ko-KR" altLang="en-US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en-US" altLang="ko-KR">
                <a:solidFill>
                  <a:schemeClr val="dk1"/>
                </a:solidFill>
              </a:rPr>
              <a:t>(</a:t>
            </a:r>
            <a:r>
              <a:rPr lang="ko-KR" altLang="en-US">
                <a:solidFill>
                  <a:schemeClr val="dk1"/>
                </a:solidFill>
              </a:rPr>
              <a:t>리뷰답변</a:t>
            </a:r>
            <a:r>
              <a:rPr lang="en-US" altLang="ko-KR">
                <a:solidFill>
                  <a:schemeClr val="dk1"/>
                </a:solidFill>
              </a:rPr>
              <a:t>)</a:t>
            </a:r>
            <a:endParaRPr lang="en-US" altLang="ko-KR">
              <a:solidFill>
                <a:schemeClr val="dk1"/>
              </a:solidFill>
            </a:endParaRPr>
          </a:p>
        </p:txBody>
      </p:sp>
      <p:cxnSp>
        <p:nvCxnSpPr>
          <p:cNvPr id="24" name="화살표 23"/>
          <p:cNvCxnSpPr>
            <a:stCxn id="5" idx="2"/>
          </p:cNvCxnSpPr>
          <p:nvPr/>
        </p:nvCxnSpPr>
        <p:spPr>
          <a:xfrm rot="16200000" flipH="1">
            <a:off x="4183450" y="2326454"/>
            <a:ext cx="1076074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3888047" y="2908228"/>
            <a:ext cx="1666874" cy="894208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리뷰리스트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888047" y="4922248"/>
            <a:ext cx="1666874" cy="894208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리뷰답변</a:t>
            </a:r>
            <a:endParaRPr lang="ko-KR" altLang="en-US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등록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718571" y="872341"/>
            <a:ext cx="1666874" cy="894208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리뷰삭제</a:t>
            </a:r>
            <a:endParaRPr lang="ko-KR" altLang="en-US">
              <a:solidFill>
                <a:schemeClr val="dk1"/>
              </a:solidFill>
            </a:endParaRPr>
          </a:p>
        </p:txBody>
      </p:sp>
      <p:cxnSp>
        <p:nvCxnSpPr>
          <p:cNvPr id="44" name="화살표 43"/>
          <p:cNvCxnSpPr>
            <a:stCxn id="25" idx="3"/>
          </p:cNvCxnSpPr>
          <p:nvPr/>
        </p:nvCxnSpPr>
        <p:spPr>
          <a:xfrm>
            <a:off x="5554921" y="3355332"/>
            <a:ext cx="2163649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화살표 49"/>
          <p:cNvCxnSpPr/>
          <p:nvPr/>
        </p:nvCxnSpPr>
        <p:spPr>
          <a:xfrm rot="16200000">
            <a:off x="7992104" y="2326454"/>
            <a:ext cx="1119809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stCxn id="27" idx="1"/>
            <a:endCxn id="25" idx="1"/>
          </p:cNvCxnSpPr>
          <p:nvPr/>
        </p:nvCxnSpPr>
        <p:spPr>
          <a:xfrm flipV="1">
            <a:off x="3888047" y="3355332"/>
            <a:ext cx="1588" cy="2014020"/>
          </a:xfrm>
          <a:prstGeom prst="bentConnector3">
            <a:avLst>
              <a:gd name="adj1" fmla="val -36540424"/>
            </a:avLst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화살표 51"/>
          <p:cNvCxnSpPr/>
          <p:nvPr/>
        </p:nvCxnSpPr>
        <p:spPr>
          <a:xfrm rot="16200000" flipH="1">
            <a:off x="4183450" y="4362342"/>
            <a:ext cx="1076074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7718571" y="2864490"/>
            <a:ext cx="1666874" cy="894208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리뷰리스트</a:t>
            </a:r>
            <a:endParaRPr lang="ko-KR" altLang="en-US">
              <a:solidFill>
                <a:schemeClr val="dk1"/>
              </a:solidFill>
            </a:endParaRPr>
          </a:p>
        </p:txBody>
      </p:sp>
      <p:cxnSp>
        <p:nvCxnSpPr>
          <p:cNvPr id="54" name="꺾인 화살표 연결선 53"/>
          <p:cNvCxnSpPr>
            <a:stCxn id="40" idx="1"/>
          </p:cNvCxnSpPr>
          <p:nvPr/>
        </p:nvCxnSpPr>
        <p:spPr>
          <a:xfrm rot="10800000" flipV="1">
            <a:off x="4721484" y="1319453"/>
            <a:ext cx="2997089" cy="1007001"/>
          </a:xfrm>
          <a:prstGeom prst="bentConnector3">
            <a:avLst>
              <a:gd name="adj1" fmla="val 50000"/>
            </a:avLst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970677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36</ep:Words>
  <ep:PresentationFormat>화면 슬라이드 쇼(4:3)</ep:PresentationFormat>
  <ep:Paragraphs>33</ep:Paragraphs>
  <ep:Slides>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ep:HeadingPairs>
  <ep:TitlesOfParts>
    <vt:vector size="5" baseType="lpstr">
      <vt:lpstr>한컴오피스</vt:lpstr>
      <vt:lpstr>슬라이드 1</vt:lpstr>
      <vt:lpstr>슬라이드 2</vt:lpstr>
      <vt:lpstr>슬라이드 3</vt:lpstr>
      <vt:lpstr>슬라이드 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2024-09-05T12:28:04.343</dcterms:created>
  <dc:creator>이이섭</dc:creator>
  <cp:lastModifiedBy>이이섭</cp:lastModifiedBy>
  <dcterms:modified xsi:type="dcterms:W3CDTF">2024-09-26T16:55:29.403</dcterms:modified>
  <cp:revision>11</cp:revision>
  <cp:version>12.0.0.3747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