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81CF0-9B93-3A12-C560-91D05C721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5F1446-C5E2-FFD6-73D5-3D4B332E4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CA06B1-014A-FEE9-30B7-0FEBD675E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1967-8C3A-4489-83DC-146B1233CAD4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D251D-2229-1F2F-93EE-172235EC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0E02C8-1491-F46A-1D85-DF24D9D7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2328-071C-4E46-979F-4FF0AEC44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20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D2871-0335-8C95-6ACD-E607A4A8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233345-70D9-2111-224C-74D9B16E9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8DCC5-3388-9526-A8BB-0BF468BC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1967-8C3A-4489-83DC-146B1233CAD4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B831B-AD0F-15CB-A4F6-E3E2D7D2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BA277-4219-D991-9D30-0E5A5C58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2328-071C-4E46-979F-4FF0AEC44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52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B7CD69-F10B-1472-6D23-DFFD61BF4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FE432D-7C71-BA3B-8492-56C6BA8DE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77D04F-BADA-1A03-1A58-146A00F4E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1967-8C3A-4489-83DC-146B1233CAD4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4EE2E-FA6D-D32C-7772-D33F28E5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435F2-22AD-4F3A-15FF-D25FEE4D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2328-071C-4E46-979F-4FF0AEC44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77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4CED7-51DD-68A9-D053-7598983D2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E1337-7C76-B7E6-034D-C80F3C5CC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B66B77-25F5-E5B7-ED48-5859FD6B7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1967-8C3A-4489-83DC-146B1233CAD4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25A08-CB2C-8333-4653-8BE18286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2F1024-07F9-92AD-F424-0DD769EB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2328-071C-4E46-979F-4FF0AEC44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44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97DC5-7EB5-D0BE-D6FF-D43542FDE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8D5B1E-768B-3042-230C-44B372E6C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E8040A-5B29-D847-A938-E2F5BFE2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1967-8C3A-4489-83DC-146B1233CAD4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B92F89-20B6-70AE-D0B6-E92F2903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59E7FF-B012-DEDB-36C0-828EB989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2328-071C-4E46-979F-4FF0AEC44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70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1BD0D-DE68-84A3-5890-46798A0B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05CD65-BC7F-9C26-54EE-BF9C3267D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D783D-F644-6CE1-7086-4A225AE3A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4089C7-5C12-ADE9-47C9-2B4040D43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1967-8C3A-4489-83DC-146B1233CAD4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027E93-EA2F-E059-1157-F8C14E7F2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3E452-6256-6760-3FC3-EA32459A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2328-071C-4E46-979F-4FF0AEC44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14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1D5E7-9A5E-018A-31B0-F669C395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A46171-60C0-FB47-3FC6-96136C939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702084-A53A-14A7-2527-E364B98E3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1B5948-C936-EDBE-7E06-A1E7C34E7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943D68-458B-B1CA-F8A5-0DE8054D6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D452ED-13BF-AD10-81AB-F95628C7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1967-8C3A-4489-83DC-146B1233CAD4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1678DF-A2A2-3017-2CC5-626DAA82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C106C8-9D5B-19B6-912A-07866D79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2328-071C-4E46-979F-4FF0AEC44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10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8B05C-70CD-7E5A-3B04-CC96F128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BC7547-F7A1-9F3F-2150-4AFF3AF7E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1967-8C3A-4489-83DC-146B1233CAD4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251AA7-D3E0-B9D6-24A6-6D7FD00C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57B0DC-D705-F76A-07A8-6C037345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2328-071C-4E46-979F-4FF0AEC44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6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F398CC-3071-503C-4D1F-B26889F7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1967-8C3A-4489-83DC-146B1233CAD4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6DE8E-B5A1-5C3A-D1EC-26ED1AE5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1A56D2-865A-18D0-7392-97BF5167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2328-071C-4E46-979F-4FF0AEC44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3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A990C-1366-F896-8FE1-E77CC8FF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39A5C9-8990-9206-F2FB-D6C25EEAB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288B3-2E40-8CA1-21EE-0C72AFC63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71C810-CC48-DEB8-1793-5EB10AA0A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1967-8C3A-4489-83DC-146B1233CAD4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77EC89-15AA-E2B6-6F81-7E3D0F6B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12BDD3-FDA0-F910-EFB0-841231AAC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2328-071C-4E46-979F-4FF0AEC44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04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2539B-FCA3-79A2-D8E1-FCF3355BC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E119B8-A24B-6D40-2FA2-0E21D06A7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1DD341-9A30-CF73-D173-25FF9EF91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CBD5C-6BBC-30E8-C37F-EBF2CB7EA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1967-8C3A-4489-83DC-146B1233CAD4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ABB208-B381-0082-9E4D-4C212019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78379F-FB76-1D57-1F53-00F4A207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2328-071C-4E46-979F-4FF0AEC44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61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5FF965-3A30-E2FD-5F9F-0B5E40A8F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088EF-37D0-A5C4-BB68-C90413268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54321-ED34-CDF0-1AFE-41722CC68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01967-8C3A-4489-83DC-146B1233CAD4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05A8C6-AE9D-46BB-3FCA-4B016BAAE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247660-F11F-92EE-144E-DD727E54D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F2328-071C-4E46-979F-4FF0AEC44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75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5AC052E-EF21-873B-77E2-4B67A9512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719137"/>
            <a:ext cx="9010650" cy="5419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8515A2-E634-206B-84C7-D37F79CCD73A}"/>
              </a:ext>
            </a:extLst>
          </p:cNvPr>
          <p:cNvSpPr txBox="1"/>
          <p:nvPr/>
        </p:nvSpPr>
        <p:spPr>
          <a:xfrm>
            <a:off x="3023857" y="190122"/>
            <a:ext cx="329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리스트</a:t>
            </a:r>
          </a:p>
        </p:txBody>
      </p:sp>
    </p:spTree>
    <p:extLst>
      <p:ext uri="{BB962C8B-B14F-4D97-AF65-F5344CB8AC3E}">
        <p14:creationId xmlns:p14="http://schemas.microsoft.com/office/powerpoint/2010/main" val="77375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F3BF8B8-B3A7-7384-51AF-09AC168D6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61682"/>
            <a:ext cx="9144000" cy="5695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34BA11-1061-8C7F-639F-D5C8F0D6E6CC}"/>
              </a:ext>
            </a:extLst>
          </p:cNvPr>
          <p:cNvSpPr txBox="1"/>
          <p:nvPr/>
        </p:nvSpPr>
        <p:spPr>
          <a:xfrm>
            <a:off x="3023857" y="190122"/>
            <a:ext cx="329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</a:t>
            </a:r>
            <a:r>
              <a:rPr lang="ko-KR" altLang="en-US" dirty="0"/>
              <a:t> 홈</a:t>
            </a:r>
          </a:p>
        </p:txBody>
      </p:sp>
    </p:spTree>
    <p:extLst>
      <p:ext uri="{BB962C8B-B14F-4D97-AF65-F5344CB8AC3E}">
        <p14:creationId xmlns:p14="http://schemas.microsoft.com/office/powerpoint/2010/main" val="234653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1BF670B-DB82-16A3-655B-2672A0688978}"/>
              </a:ext>
            </a:extLst>
          </p:cNvPr>
          <p:cNvSpPr txBox="1"/>
          <p:nvPr/>
        </p:nvSpPr>
        <p:spPr>
          <a:xfrm>
            <a:off x="3023857" y="190122"/>
            <a:ext cx="329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 정보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5D5EB83-BCD3-DA83-9485-5E249BC69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614362"/>
            <a:ext cx="906780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2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EB529A-28C8-83A9-CF82-199916C72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619125"/>
            <a:ext cx="9277350" cy="5619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B30664-25AC-F0BF-B60F-59EC3210B540}"/>
              </a:ext>
            </a:extLst>
          </p:cNvPr>
          <p:cNvSpPr txBox="1"/>
          <p:nvPr/>
        </p:nvSpPr>
        <p:spPr>
          <a:xfrm>
            <a:off x="2924269" y="172015"/>
            <a:ext cx="329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가입</a:t>
            </a:r>
          </a:p>
        </p:txBody>
      </p:sp>
    </p:spTree>
    <p:extLst>
      <p:ext uri="{BB962C8B-B14F-4D97-AF65-F5344CB8AC3E}">
        <p14:creationId xmlns:p14="http://schemas.microsoft.com/office/powerpoint/2010/main" val="243493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D59679-F07C-7B8F-4E80-455AD4A4C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590550"/>
            <a:ext cx="9191625" cy="5676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D518E2-DB91-8C2A-5B3C-58A193AAD082}"/>
              </a:ext>
            </a:extLst>
          </p:cNvPr>
          <p:cNvSpPr txBox="1"/>
          <p:nvPr/>
        </p:nvSpPr>
        <p:spPr>
          <a:xfrm>
            <a:off x="3023857" y="190122"/>
            <a:ext cx="329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판매자 가입</a:t>
            </a:r>
          </a:p>
        </p:txBody>
      </p:sp>
    </p:spTree>
    <p:extLst>
      <p:ext uri="{BB962C8B-B14F-4D97-AF65-F5344CB8AC3E}">
        <p14:creationId xmlns:p14="http://schemas.microsoft.com/office/powerpoint/2010/main" val="3852291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1E47DB-4D83-E15E-D136-DB31C5344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790575"/>
            <a:ext cx="8591550" cy="5276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9BEF1F-F241-4E6C-E181-2C88C002D6BD}"/>
              </a:ext>
            </a:extLst>
          </p:cNvPr>
          <p:cNvSpPr txBox="1"/>
          <p:nvPr/>
        </p:nvSpPr>
        <p:spPr>
          <a:xfrm>
            <a:off x="3023857" y="190122"/>
            <a:ext cx="329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포인트 리스트</a:t>
            </a:r>
          </a:p>
        </p:txBody>
      </p:sp>
    </p:spTree>
    <p:extLst>
      <p:ext uri="{BB962C8B-B14F-4D97-AF65-F5344CB8AC3E}">
        <p14:creationId xmlns:p14="http://schemas.microsoft.com/office/powerpoint/2010/main" val="231984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04DBCA-BB56-9EFE-B582-E702AB79A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776287"/>
            <a:ext cx="8162925" cy="5305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E9F859-A01A-BD7F-362C-93054D515D17}"/>
              </a:ext>
            </a:extLst>
          </p:cNvPr>
          <p:cNvSpPr txBox="1"/>
          <p:nvPr/>
        </p:nvSpPr>
        <p:spPr>
          <a:xfrm>
            <a:off x="3023857" y="190122"/>
            <a:ext cx="329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쿠폰 리스트</a:t>
            </a:r>
          </a:p>
        </p:txBody>
      </p:sp>
    </p:spTree>
    <p:extLst>
      <p:ext uri="{BB962C8B-B14F-4D97-AF65-F5344CB8AC3E}">
        <p14:creationId xmlns:p14="http://schemas.microsoft.com/office/powerpoint/2010/main" val="2446052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4BBB69-CBB1-019C-547E-9F6F6B721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43000"/>
            <a:ext cx="7772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60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FCDD7C6-CB3A-1EFD-B47D-BDE3B8157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49" y="0"/>
            <a:ext cx="115403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50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14</Words>
  <Application>Microsoft Office PowerPoint</Application>
  <PresentationFormat>와이드스크린</PresentationFormat>
  <Paragraphs>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9</cp:revision>
  <dcterms:created xsi:type="dcterms:W3CDTF">2024-08-28T08:07:54Z</dcterms:created>
  <dcterms:modified xsi:type="dcterms:W3CDTF">2024-09-02T08:44:27Z</dcterms:modified>
</cp:coreProperties>
</file>