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차후 개발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이벤트 중복 참여 불가</a:t>
            </a:r>
            <a:endParaRPr lang="ko-KR" altLang="en-US"/>
          </a:p>
          <a:p>
            <a:pPr>
              <a:defRPr/>
            </a:pPr>
            <a:r>
              <a:rPr lang="ko-KR" altLang="en-US"/>
              <a:t>이벤트 참여자 리스트 분리</a:t>
            </a:r>
            <a:endParaRPr lang="ko-KR" altLang="en-US"/>
          </a:p>
          <a:p>
            <a:pPr>
              <a:defRPr/>
            </a:pPr>
            <a:r>
              <a:rPr lang="ko-KR" altLang="en-US"/>
              <a:t>롤렛 게임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r>
              <a:rPr lang="ko-KR" altLang="en-US" sz="2000"/>
              <a:t>이번 프로젝트를 하면서 이번 프로젝트는 제대로 못 해서 아쉬운 부분도 있습니다</a:t>
            </a:r>
            <a:r>
              <a:rPr lang="en-US" altLang="ko-KR" sz="2000"/>
              <a:t>.</a:t>
            </a:r>
            <a:r>
              <a:rPr lang="ko-KR" altLang="en-US" sz="2000"/>
              <a:t> 그래도 저희 팀인 팀원들이 다들 잘 알려주고 너무나도 고마운 마음입니다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화면 슬라이드 쇼(4:3)</ep:PresentationFormat>
  <ep:Paragraphs>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차후 개발 내용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2024-09-26T04:04:24.705</dcterms:created>
  <dc:creator>PC</dc:creator>
  <cp:lastModifiedBy>PC</cp:lastModifiedBy>
  <dcterms:modified xsi:type="dcterms:W3CDTF">2024-09-27T08:21:13.240</dcterms:modified>
  <cp:revision>10</cp:revision>
  <dc:title>차후 개발 내용</dc:title>
  <cp:version>1000.0000.01</cp:version>
</cp:coreProperties>
</file>