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3"/>
    <p:sldId id="259" r:id="rId25"/>
    <p:sldId id="260" r:id="rId27"/>
    <p:sldId id="261" r:id="rId29"/>
    <p:sldId id="262" r:id="rId31"/>
    <p:sldId id="263" r:id="rId32"/>
    <p:sldId id="264" r:id="rId33"/>
    <p:sldId id="265" r:id="rId34"/>
    <p:sldId id="266" r:id="rId35"/>
    <p:sldId id="267" r:id="rId36"/>
    <p:sldId id="26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464882941.png"></Relationship><Relationship Id="rId4" Type="http://schemas.openxmlformats.org/officeDocument/2006/relationships/image" Target="../media/fImage52549308467.png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03961615724.png"></Relationship><Relationship Id="rId3" Type="http://schemas.openxmlformats.org/officeDocument/2006/relationships/image" Target="../media/fImage473121621478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69921699358.png"></Relationship><Relationship Id="rId3" Type="http://schemas.openxmlformats.org/officeDocument/2006/relationships/image" Target="../media/fImage473121706962.png"></Relationship><Relationship Id="rId4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73731774464.png"></Relationship><Relationship Id="rId3" Type="http://schemas.openxmlformats.org/officeDocument/2006/relationships/image" Target="../media/fImage467221785705.png"></Relationship><Relationship Id="rId4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01041858145.png"></Relationship><Relationship Id="rId3" Type="http://schemas.openxmlformats.org/officeDocument/2006/relationships/image" Target="../media/fImage461651863281.png"></Relationship><Relationship Id="rId4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98321006334.png"></Relationship><Relationship Id="rId3" Type="http://schemas.openxmlformats.org/officeDocument/2006/relationships/image" Target="../media/fImage491501016500.png"></Relationship><Relationship Id="rId4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69131089169.png"></Relationship><Relationship Id="rId3" Type="http://schemas.openxmlformats.org/officeDocument/2006/relationships/image" Target="../media/fImage441641095724.png"></Relationship><Relationship Id="rId4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66811161478.png"></Relationship><Relationship Id="rId3" Type="http://schemas.openxmlformats.org/officeDocument/2006/relationships/image" Target="../media/fImage514061179358.png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44361246962.png"></Relationship><Relationship Id="rId3" Type="http://schemas.openxmlformats.org/officeDocument/2006/relationships/image" Target="../media/fImage469551254464.png"></Relationship><Relationship Id="rId4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92031325705.png"></Relationship><Relationship Id="rId3" Type="http://schemas.openxmlformats.org/officeDocument/2006/relationships/image" Target="../media/fImage446771338145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972513841.png"></Relationship><Relationship Id="rId3" Type="http://schemas.openxmlformats.org/officeDocument/2006/relationships/image" Target="../media/fImage487941398467.png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49011466334.png"></Relationship><Relationship Id="rId3" Type="http://schemas.openxmlformats.org/officeDocument/2006/relationships/image" Target="../media/fImage459951476500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48191549169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01295" y="122555"/>
            <a:ext cx="7886065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1</a:t>
            </a:r>
            <a:r>
              <a:rPr lang="ko-KR" sz="2400">
                <a:latin typeface="맑은 고딕" charset="0"/>
                <a:ea typeface="맑은 고딕" charset="0"/>
              </a:rPr>
              <a:t>. </a:t>
            </a:r>
            <a:r>
              <a:rPr lang="ko-KR" sz="2400">
                <a:latin typeface="맑은 고딕" charset="0"/>
                <a:ea typeface="맑은 고딕" charset="0"/>
              </a:rPr>
              <a:t>D</a:t>
            </a:r>
            <a:r>
              <a:rPr lang="ko-KR" sz="2400">
                <a:latin typeface="맑은 고딕" charset="0"/>
                <a:ea typeface="맑은 고딕" charset="0"/>
              </a:rPr>
              <a:t>FD-</a:t>
            </a:r>
            <a:r>
              <a:rPr lang="ko-KR" sz="2400">
                <a:latin typeface="맑은 고딕" charset="0"/>
                <a:ea typeface="맑은 고딕" charset="0"/>
              </a:rPr>
              <a:t>장바구니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park/AppData/Roaming/PolarisOffice/ETemp/11172_7947856/fImage464882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9390" y="1215390"/>
            <a:ext cx="5746115" cy="4921885"/>
          </a:xfrm>
          <a:prstGeom prst="rect"/>
          <a:noFill/>
        </p:spPr>
      </p:pic>
      <p:pic>
        <p:nvPicPr>
          <p:cNvPr id="4" name="그림 3" descr="C:/Users/park/AppData/Roaming/PolarisOffice/ETemp/11172_7947856/fImage5254930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97575" y="1217930"/>
            <a:ext cx="6094095" cy="47726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4</a:t>
            </a:r>
            <a:r>
              <a:rPr lang="ko-KR" sz="2400">
                <a:latin typeface="맑은 고딕" charset="0"/>
                <a:ea typeface="맑은 고딕" charset="0"/>
              </a:rPr>
              <a:t>. DFD-</a:t>
            </a:r>
            <a:r>
              <a:rPr lang="ko-KR" sz="2400">
                <a:latin typeface="맑은 고딕" charset="0"/>
                <a:ea typeface="맑은 고딕" charset="0"/>
              </a:rPr>
              <a:t>포인트샵 </a:t>
            </a:r>
            <a:r>
              <a:rPr lang="ko-KR" sz="2400">
                <a:latin typeface="맑은 고딕" charset="0"/>
                <a:ea typeface="맑은 고딕" charset="0"/>
              </a:rPr>
              <a:t>장바구니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6" descr="C:/Users/park/AppData/Roaming/PolarisOffice/ETemp/69980_19605272/fImage5039616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255" y="803910"/>
            <a:ext cx="5683250" cy="5692140"/>
          </a:xfrm>
          <a:prstGeom prst="rect"/>
          <a:noFill/>
        </p:spPr>
      </p:pic>
      <p:pic>
        <p:nvPicPr>
          <p:cNvPr id="4" name="그림 7" descr="C:/Users/park/AppData/Roaming/PolarisOffice/ETemp/69980_19605272/fImage47312162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94755" y="795020"/>
            <a:ext cx="5799455" cy="5701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4</a:t>
            </a:r>
            <a:r>
              <a:rPr lang="ko-KR" sz="2400">
                <a:latin typeface="맑은 고딕" charset="0"/>
                <a:ea typeface="맑은 고딕" charset="0"/>
              </a:rPr>
              <a:t>. DFD-</a:t>
            </a:r>
            <a:r>
              <a:rPr lang="ko-KR" sz="2400">
                <a:latin typeface="맑은 고딕" charset="0"/>
                <a:ea typeface="맑은 고딕" charset="0"/>
              </a:rPr>
              <a:t>포인트샵 </a:t>
            </a:r>
            <a:r>
              <a:rPr lang="ko-KR" sz="2400">
                <a:latin typeface="맑은 고딕" charset="0"/>
                <a:ea typeface="맑은 고딕" charset="0"/>
              </a:rPr>
              <a:t>장바구니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8" descr="C:/Users/park/AppData/Roaming/PolarisOffice/ETemp/69980_19605272/fImage46992169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200" y="777875"/>
            <a:ext cx="5803265" cy="5735955"/>
          </a:xfrm>
          <a:prstGeom prst="rect"/>
          <a:noFill/>
        </p:spPr>
      </p:pic>
      <p:pic>
        <p:nvPicPr>
          <p:cNvPr id="4" name="그림 9" descr="C:/Users/park/AppData/Roaming/PolarisOffice/ETemp/69980_19605272/fImage47312170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89345" y="777875"/>
            <a:ext cx="5861050" cy="5735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5</a:t>
            </a:r>
            <a:r>
              <a:rPr lang="ko-KR" sz="2400">
                <a:latin typeface="맑은 고딕" charset="0"/>
                <a:ea typeface="맑은 고딕" charset="0"/>
              </a:rPr>
              <a:t>. DFD-</a:t>
            </a:r>
            <a:r>
              <a:rPr lang="ko-KR" sz="2400">
                <a:latin typeface="맑은 고딕" charset="0"/>
                <a:ea typeface="맑은 고딕" charset="0"/>
              </a:rPr>
              <a:t>포인트샵 주문 </a:t>
            </a:r>
            <a:r>
              <a:rPr lang="ko-KR" sz="2400">
                <a:latin typeface="맑은 고딕" charset="0"/>
                <a:ea typeface="맑은 고딕" charset="0"/>
              </a:rPr>
              <a:t>관리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10" descr="C:/Users/park/AppData/Roaming/PolarisOffice/ETemp/69980_19605272/fImage57373177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930" y="786765"/>
            <a:ext cx="5769610" cy="5604510"/>
          </a:xfrm>
          <a:prstGeom prst="rect"/>
          <a:noFill/>
        </p:spPr>
      </p:pic>
      <p:pic>
        <p:nvPicPr>
          <p:cNvPr id="4" name="그림 11" descr="C:/Users/park/AppData/Roaming/PolarisOffice/ETemp/69980_19605272/fImage46722178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98235" y="795020"/>
            <a:ext cx="5852160" cy="5596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5</a:t>
            </a:r>
            <a:r>
              <a:rPr lang="ko-KR" sz="2400">
                <a:latin typeface="맑은 고딕" charset="0"/>
                <a:ea typeface="맑은 고딕" charset="0"/>
              </a:rPr>
              <a:t>. DFD-</a:t>
            </a:r>
            <a:r>
              <a:rPr lang="ko-KR" sz="2400">
                <a:latin typeface="맑은 고딕" charset="0"/>
                <a:ea typeface="맑은 고딕" charset="0"/>
              </a:rPr>
              <a:t>포인트샵 주문 </a:t>
            </a:r>
            <a:r>
              <a:rPr lang="ko-KR" sz="2400">
                <a:latin typeface="맑은 고딕" charset="0"/>
                <a:ea typeface="맑은 고딕" charset="0"/>
              </a:rPr>
              <a:t>관리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12" descr="C:/Users/park/AppData/Roaming/PolarisOffice/ETemp/69980_19605272/fImage50104185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200" y="760095"/>
            <a:ext cx="5786120" cy="5823585"/>
          </a:xfrm>
          <a:prstGeom prst="rect"/>
          <a:noFill/>
        </p:spPr>
      </p:pic>
      <p:pic>
        <p:nvPicPr>
          <p:cNvPr id="4" name="그림 13" descr="C:/Users/park/AppData/Roaming/PolarisOffice/ETemp/69980_19605272/fImage4616518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50940" y="751840"/>
            <a:ext cx="5799455" cy="58229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065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1</a:t>
            </a:r>
            <a:r>
              <a:rPr lang="ko-KR" sz="2400">
                <a:latin typeface="맑은 고딕" charset="0"/>
                <a:ea typeface="맑은 고딕" charset="0"/>
              </a:rPr>
              <a:t>. </a:t>
            </a:r>
            <a:r>
              <a:rPr lang="ko-KR" sz="2400">
                <a:latin typeface="맑은 고딕" charset="0"/>
                <a:ea typeface="맑은 고딕" charset="0"/>
              </a:rPr>
              <a:t>D</a:t>
            </a:r>
            <a:r>
              <a:rPr lang="ko-KR" sz="2400">
                <a:latin typeface="맑은 고딕" charset="0"/>
                <a:ea typeface="맑은 고딕" charset="0"/>
              </a:rPr>
              <a:t>FD-</a:t>
            </a:r>
            <a:r>
              <a:rPr lang="ko-KR" sz="2400">
                <a:latin typeface="맑은 고딕" charset="0"/>
                <a:ea typeface="맑은 고딕" charset="0"/>
              </a:rPr>
              <a:t>장바구니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4" descr="C:/Users/park/AppData/Roaming/PolarisOffice/ETemp/11172_7947856/fImage4983210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295" y="974725"/>
            <a:ext cx="5822950" cy="5153660"/>
          </a:xfrm>
          <a:prstGeom prst="rect"/>
          <a:noFill/>
        </p:spPr>
      </p:pic>
      <p:pic>
        <p:nvPicPr>
          <p:cNvPr id="4" name="그림 5" descr="C:/Users/park/AppData/Roaming/PolarisOffice/ETemp/11172_7947856/fImage4915010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8085" y="852170"/>
            <a:ext cx="5772150" cy="5153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065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2</a:t>
            </a:r>
            <a:r>
              <a:rPr lang="ko-KR" sz="2400">
                <a:latin typeface="맑은 고딕" charset="0"/>
                <a:ea typeface="맑은 고딕" charset="0"/>
              </a:rPr>
              <a:t>. </a:t>
            </a:r>
            <a:r>
              <a:rPr lang="ko-KR" sz="2400">
                <a:latin typeface="맑은 고딕" charset="0"/>
                <a:ea typeface="맑은 고딕" charset="0"/>
              </a:rPr>
              <a:t>D</a:t>
            </a:r>
            <a:r>
              <a:rPr lang="ko-KR" sz="2400">
                <a:latin typeface="맑은 고딕" charset="0"/>
                <a:ea typeface="맑은 고딕" charset="0"/>
              </a:rPr>
              <a:t>FD-</a:t>
            </a:r>
            <a:r>
              <a:rPr lang="ko-KR" sz="2400">
                <a:latin typeface="맑은 고딕" charset="0"/>
                <a:ea typeface="맑은 고딕" charset="0"/>
              </a:rPr>
              <a:t>주문관리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6" descr="C:/Users/park/AppData/Roaming/PolarisOffice/ETemp/11172_7947856/fImage46913108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495" y="900430"/>
            <a:ext cx="5462905" cy="5587365"/>
          </a:xfrm>
          <a:prstGeom prst="rect"/>
          <a:noFill/>
        </p:spPr>
      </p:pic>
      <p:pic>
        <p:nvPicPr>
          <p:cNvPr id="4" name="그림 7" descr="C:/Users/park/AppData/Roaming/PolarisOffice/ETemp/11172_7947856/fImage44164109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19495" y="899795"/>
            <a:ext cx="5875020" cy="5596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065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2</a:t>
            </a:r>
            <a:r>
              <a:rPr lang="ko-KR" sz="2400">
                <a:latin typeface="맑은 고딕" charset="0"/>
                <a:ea typeface="맑은 고딕" charset="0"/>
              </a:rPr>
              <a:t>. </a:t>
            </a:r>
            <a:r>
              <a:rPr lang="ko-KR" sz="2400">
                <a:latin typeface="맑은 고딕" charset="0"/>
                <a:ea typeface="맑은 고딕" charset="0"/>
              </a:rPr>
              <a:t>D</a:t>
            </a:r>
            <a:r>
              <a:rPr lang="ko-KR" sz="2400">
                <a:latin typeface="맑은 고딕" charset="0"/>
                <a:ea typeface="맑은 고딕" charset="0"/>
              </a:rPr>
              <a:t>FD-</a:t>
            </a:r>
            <a:r>
              <a:rPr lang="ko-KR" sz="2400">
                <a:latin typeface="맑은 고딕" charset="0"/>
                <a:ea typeface="맑은 고딕" charset="0"/>
              </a:rPr>
              <a:t>주문관리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8" descr="C:/Users/park/AppData/Roaming/PolarisOffice/ETemp/11172_7947856/fImage56681116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6850" y="728345"/>
            <a:ext cx="5407660" cy="5873115"/>
          </a:xfrm>
          <a:prstGeom prst="rect"/>
          <a:noFill/>
        </p:spPr>
      </p:pic>
      <p:pic>
        <p:nvPicPr>
          <p:cNvPr id="4" name="그림 9" descr="C:/Users/park/AppData/Roaming/PolarisOffice/ETemp/11172_7947856/fImage51406117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66130" y="902335"/>
            <a:ext cx="6194425" cy="5532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065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2</a:t>
            </a:r>
            <a:r>
              <a:rPr lang="ko-KR" sz="2400">
                <a:latin typeface="맑은 고딕" charset="0"/>
                <a:ea typeface="맑은 고딕" charset="0"/>
              </a:rPr>
              <a:t>. </a:t>
            </a:r>
            <a:r>
              <a:rPr lang="ko-KR" sz="2400">
                <a:latin typeface="맑은 고딕" charset="0"/>
                <a:ea typeface="맑은 고딕" charset="0"/>
              </a:rPr>
              <a:t>D</a:t>
            </a:r>
            <a:r>
              <a:rPr lang="ko-KR" sz="2400">
                <a:latin typeface="맑은 고딕" charset="0"/>
                <a:ea typeface="맑은 고딕" charset="0"/>
              </a:rPr>
              <a:t>FD-</a:t>
            </a:r>
            <a:r>
              <a:rPr lang="ko-KR" sz="2400">
                <a:latin typeface="맑은 고딕" charset="0"/>
                <a:ea typeface="맑은 고딕" charset="0"/>
              </a:rPr>
              <a:t>주문관리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10" descr="C:/Users/park/AppData/Roaming/PolarisOffice/ETemp/11172_7947856/fImage5443612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0660" y="803910"/>
            <a:ext cx="5456555" cy="5797550"/>
          </a:xfrm>
          <a:prstGeom prst="rect"/>
          <a:noFill/>
        </p:spPr>
      </p:pic>
      <p:pic>
        <p:nvPicPr>
          <p:cNvPr id="4" name="그림 11" descr="C:/Users/park/AppData/Roaming/PolarisOffice/ETemp/11172_7947856/fImage46955125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98235" y="800735"/>
            <a:ext cx="5831205" cy="5791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065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2</a:t>
            </a:r>
            <a:r>
              <a:rPr lang="ko-KR" sz="2400">
                <a:latin typeface="맑은 고딕" charset="0"/>
                <a:ea typeface="맑은 고딕" charset="0"/>
              </a:rPr>
              <a:t>. </a:t>
            </a:r>
            <a:r>
              <a:rPr lang="ko-KR" sz="2400">
                <a:latin typeface="맑은 고딕" charset="0"/>
                <a:ea typeface="맑은 고딕" charset="0"/>
              </a:rPr>
              <a:t>D</a:t>
            </a:r>
            <a:r>
              <a:rPr lang="ko-KR" sz="2400">
                <a:latin typeface="맑은 고딕" charset="0"/>
                <a:ea typeface="맑은 고딕" charset="0"/>
              </a:rPr>
              <a:t>FD-</a:t>
            </a:r>
            <a:r>
              <a:rPr lang="ko-KR" sz="2400">
                <a:latin typeface="맑은 고딕" charset="0"/>
                <a:ea typeface="맑은 고딕" charset="0"/>
              </a:rPr>
              <a:t>주문관리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12" descr="C:/Users/park/AppData/Roaming/PolarisOffice/ETemp/11172_7947856/fImage49203132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0025" y="725805"/>
            <a:ext cx="5824220" cy="5848985"/>
          </a:xfrm>
          <a:prstGeom prst="rect"/>
          <a:noFill/>
        </p:spPr>
      </p:pic>
      <p:pic>
        <p:nvPicPr>
          <p:cNvPr id="4" name="그림 13" descr="C:/Users/park/AppData/Roaming/PolarisOffice/ETemp/11172_7947856/fImage44677133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16015" y="852170"/>
            <a:ext cx="5787390" cy="57137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3</a:t>
            </a:r>
            <a:r>
              <a:rPr lang="ko-KR" sz="2400">
                <a:latin typeface="맑은 고딕" charset="0"/>
                <a:ea typeface="맑은 고딕" charset="0"/>
              </a:rPr>
              <a:t>. DFD-</a:t>
            </a:r>
            <a:r>
              <a:rPr lang="ko-KR" sz="2400">
                <a:latin typeface="맑은 고딕" charset="0"/>
                <a:ea typeface="맑은 고딕" charset="0"/>
              </a:rPr>
              <a:t>포인트샵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1" descr="C:/Users/park/AppData/Roaming/PolarisOffice/ETemp/69980_19605272/fImage4972513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535" y="777875"/>
            <a:ext cx="5567680" cy="5683250"/>
          </a:xfrm>
          <a:prstGeom prst="rect"/>
          <a:noFill/>
        </p:spPr>
      </p:pic>
      <p:pic>
        <p:nvPicPr>
          <p:cNvPr id="4" name="그림 2" descr="C:/Users/park/AppData/Roaming/PolarisOffice/ETemp/69980_19605272/fImage4879413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3160" y="786765"/>
            <a:ext cx="5834380" cy="5683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3</a:t>
            </a:r>
            <a:r>
              <a:rPr lang="ko-KR" sz="2400">
                <a:latin typeface="맑은 고딕" charset="0"/>
                <a:ea typeface="맑은 고딕" charset="0"/>
              </a:rPr>
              <a:t>. DFD-</a:t>
            </a:r>
            <a:r>
              <a:rPr lang="ko-KR" sz="2400">
                <a:latin typeface="맑은 고딕" charset="0"/>
                <a:ea typeface="맑은 고딕" charset="0"/>
              </a:rPr>
              <a:t>포인트샵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3" descr="C:/Users/park/AppData/Roaming/PolarisOffice/ETemp/69980_19605272/fImage4490114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200" y="751840"/>
            <a:ext cx="5768340" cy="5814060"/>
          </a:xfrm>
          <a:prstGeom prst="rect"/>
          <a:noFill/>
        </p:spPr>
      </p:pic>
      <p:pic>
        <p:nvPicPr>
          <p:cNvPr id="4" name="그림 4" descr="C:/Users/park/AppData/Roaming/PolarisOffice/ETemp/69980_19605272/fImage45995147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49645" y="751840"/>
            <a:ext cx="6044565" cy="5735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129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3</a:t>
            </a:r>
            <a:r>
              <a:rPr lang="ko-KR" sz="2400">
                <a:latin typeface="맑은 고딕" charset="0"/>
                <a:ea typeface="맑은 고딕" charset="0"/>
              </a:rPr>
              <a:t>. DFD-</a:t>
            </a:r>
            <a:r>
              <a:rPr lang="ko-KR" sz="2400">
                <a:latin typeface="맑은 고딕" charset="0"/>
                <a:ea typeface="맑은 고딕" charset="0"/>
              </a:rPr>
              <a:t>포인트샵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5" descr="C:/Users/park/AppData/Roaming/PolarisOffice/ETemp/69980_19605272/fImage44819154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95170" y="909320"/>
            <a:ext cx="8201660" cy="5248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vici vidi</cp:lastModifiedBy>
  <dc:title>PowerPoint 프레젠테이션</dc:title>
  <cp:version>10.105.228.52576</cp:version>
</cp:coreProperties>
</file>