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B1130-BC1C-1F24-27E0-5FD58BD60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C73DF-F536-5E6B-6544-6A5A03778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FB70D-D44D-00EA-991F-8B27EF69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64837-A5E6-A1BF-CE03-410FAA4D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BD606-6ED4-DF87-0F54-8F8CB79A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573C0-3717-0F46-5FFD-525347BA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0BE8C-D455-DF5B-3C6E-BD986D49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73FC0-D609-C0EC-0FD5-740DA305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61E1-6B02-D4B2-2067-2DA3CB0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D3569-718F-ABCB-8C42-751E5D2C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AD5268-3B82-A512-90E4-D60EED248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D340A-1CAD-9BD1-2229-A62B7E4A3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E5A1A-6232-398A-1A14-3CC50CFD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0CBB-F746-932B-65FB-627E36E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5E0B2-3AAE-38E8-1287-C9C243F7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78453-7E14-55BF-0996-6FEE238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F6685-830E-A115-D29B-0332521B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D5171-3BCD-BF2C-5B3B-1C0CDD24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4AEF0-0643-CFB7-6BFC-F02FAE46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09306-BB58-1A14-280C-9CED2FCB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288CB-19BB-BF79-51F6-0C796AD7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3542F-67BD-B436-E8DB-E2FB2DA8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54E56-5984-7CBC-982A-6C9216B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F5EFD-B004-1F24-07B8-3BC2950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7158-10C7-F455-D16C-B418DAE0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E606A-842C-7200-1140-0C071025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29A8B-8F26-EB86-EE4E-45BA9C71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AB31-402E-BFAD-4552-D0277DA8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92C08-7422-4AC6-345F-C408DAA8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16C67-B673-8C61-C49C-5D51D6CC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8CD6-8594-EE5C-1FD6-7FDCD84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B7F1E-0C0B-7801-0055-4B84B88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CB326-5B74-5C40-014B-C36ADBF8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AA7D3-2D64-2FEC-A2AF-52899FC9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55306-8953-5FEC-62CF-4F847CA1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5B9E45-D221-DF00-F821-78E5A9FB7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CA236-0333-A3E1-1785-5DA8E307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2AC69-B7D1-67E2-1A21-D736BB94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B723EB-B689-FA54-6FDD-15BDA56B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5428-5669-9342-1482-47993C26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68CD1-21FE-40C5-58FF-8281C973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EE2622-37E9-8D86-5E7B-FA2B4DB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8B7FC-2F51-1A2C-365D-DCB7D14E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024FD-146A-2903-0CCF-23DE62F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20924-912E-DDF9-515A-2A496C0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5C1E1-7DE2-B219-F256-D5D02F43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CED1-683F-7244-57AF-FDA6F302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0C953-A5CD-DFBB-8C01-DCA59C9F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AFF35-FB84-6EC6-B255-A83C867A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BEF95-9CD9-0F54-942B-1BB4E9B8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DC424-D99B-3142-B1C6-8ABEDDA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43D42-B843-3728-06A1-C1D08907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60EBE-2B9F-5505-0247-B5FE9C9C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F9EC8-CA66-7318-18F2-EA440F891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2E8BA-A5BB-A4AD-A33D-39E63F66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85456-ECF4-43D4-B145-1C1BF5E6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135BD-6863-D400-105E-0A68BB0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4B427-F1D0-2290-B745-24C6C35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829EC0-B8D4-D5DF-0EF0-A5553D65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FCCCC-2128-2BEB-8B63-890F3C62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2896D-3FE9-5907-FB06-2D2B11CE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896E-0681-48C9-9708-B38D557B3659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96CDE-225A-660D-1E80-5DBEA6F8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393C8-5013-A6B2-96EF-403A378A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0519-5FFC-4370-AA28-1F9275ED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7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2EE6B7-DFCB-B50D-F985-8B01CC8D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4"/>
            <a:ext cx="12192000" cy="1083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9D821-46F2-27A1-9A0B-A0331DD1CAF6}"/>
              </a:ext>
            </a:extLst>
          </p:cNvPr>
          <p:cNvSpPr txBox="1"/>
          <p:nvPr/>
        </p:nvSpPr>
        <p:spPr>
          <a:xfrm>
            <a:off x="325924" y="81483"/>
            <a:ext cx="367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번째 오류 발생</a:t>
            </a:r>
            <a:endParaRPr lang="en-US" altLang="ko-K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45C35-1D63-5597-51B1-25658B5B4660}"/>
              </a:ext>
            </a:extLst>
          </p:cNvPr>
          <p:cNvSpPr txBox="1"/>
          <p:nvPr/>
        </p:nvSpPr>
        <p:spPr>
          <a:xfrm>
            <a:off x="3105339" y="4576845"/>
            <a:ext cx="950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Mapper.xml </a:t>
            </a:r>
            <a:r>
              <a:rPr lang="ko-KR" altLang="en-US" sz="2800" dirty="0"/>
              <a:t>에</a:t>
            </a:r>
            <a:r>
              <a:rPr lang="en-US" altLang="ko-KR" sz="2800" dirty="0"/>
              <a:t> </a:t>
            </a:r>
            <a:r>
              <a:rPr lang="ko-KR" altLang="en-US" sz="2800" dirty="0"/>
              <a:t>세미콜론이 들어가서 오류가 발생 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265269-C95F-78C2-4087-809351FE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0" y="3798446"/>
            <a:ext cx="2496021" cy="20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1C0-3AE4-4704-C0C7-7777AF99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960483" cy="84197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번째 오류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9C7B6-DFC4-E357-7FD9-73C8CC01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" y="631761"/>
            <a:ext cx="11201400" cy="3286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D4BC91-587A-F2A9-4CB8-BAB16DE0A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429"/>
            <a:ext cx="5210441" cy="195722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B6ED701-3374-EA70-2787-907A8CC8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86" y="4640207"/>
            <a:ext cx="5511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@Qualifier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여러 개의 빈 중에서 정확하게 어떤 빈을 사용할지 지정해주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지 않아서 오류가 발생 함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542E4A-043E-CDC6-FCDE-53F3178D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" y="564732"/>
            <a:ext cx="5964058" cy="111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38579-1EAC-3FDE-6866-3D2DAFC58714}"/>
              </a:ext>
            </a:extLst>
          </p:cNvPr>
          <p:cNvSpPr txBox="1"/>
          <p:nvPr/>
        </p:nvSpPr>
        <p:spPr>
          <a:xfrm>
            <a:off x="1572126" y="2163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oninput</a:t>
            </a:r>
            <a:r>
              <a:rPr lang="ko-KR" altLang="en-US" dirty="0"/>
              <a:t> 사용시 </a:t>
            </a:r>
            <a:r>
              <a:rPr lang="ko-KR" altLang="en-US" dirty="0" err="1"/>
              <a:t>ajax</a:t>
            </a:r>
            <a:r>
              <a:rPr lang="ko-KR" altLang="en-US" dirty="0"/>
              <a:t> 보다 먼저 실행이 </a:t>
            </a:r>
            <a:r>
              <a:rPr lang="ko-KR" altLang="en-US" dirty="0" err="1"/>
              <a:t>되서</a:t>
            </a:r>
            <a:r>
              <a:rPr lang="ko-KR" altLang="en-US" dirty="0"/>
              <a:t> 입력되는 데이터가 </a:t>
            </a:r>
            <a:r>
              <a:rPr lang="ko-KR" altLang="en-US" dirty="0" err="1"/>
              <a:t>이상해진다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6FC4B5-9876-1A7A-1760-D442D17B2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2" y="3490005"/>
            <a:ext cx="4525880" cy="985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42439-0A10-A1BC-A8E4-6EC02B4A84CA}"/>
              </a:ext>
            </a:extLst>
          </p:cNvPr>
          <p:cNvSpPr txBox="1"/>
          <p:nvPr/>
        </p:nvSpPr>
        <p:spPr>
          <a:xfrm>
            <a:off x="5342022" y="5156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keyUp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변경시</a:t>
            </a:r>
            <a:r>
              <a:rPr lang="ko-KR" altLang="en-US" dirty="0"/>
              <a:t> 괜찮아진다</a:t>
            </a:r>
          </a:p>
        </p:txBody>
      </p:sp>
    </p:spTree>
    <p:extLst>
      <p:ext uri="{BB962C8B-B14F-4D97-AF65-F5344CB8AC3E}">
        <p14:creationId xmlns:p14="http://schemas.microsoft.com/office/powerpoint/2010/main" val="25499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EBF51-06FE-CBCE-D86C-0FF93775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9" y="120682"/>
            <a:ext cx="1895947" cy="73939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핵심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84A1DE-F18C-7FEE-3D1A-B54C2D1C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6" y="946276"/>
            <a:ext cx="7210425" cy="241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4B5E7-1A98-AF4D-92A9-E8E42DCA350C}"/>
              </a:ext>
            </a:extLst>
          </p:cNvPr>
          <p:cNvSpPr txBox="1"/>
          <p:nvPr/>
        </p:nvSpPr>
        <p:spPr>
          <a:xfrm>
            <a:off x="426597" y="3874883"/>
            <a:ext cx="920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</a:t>
            </a:r>
            <a:r>
              <a:rPr lang="ko-KR" altLang="en-US" dirty="0"/>
              <a:t> 을 이용하여 </a:t>
            </a:r>
            <a:r>
              <a:rPr lang="en-US" altLang="ko-KR" dirty="0"/>
              <a:t>DB </a:t>
            </a:r>
            <a:r>
              <a:rPr lang="ko-KR" altLang="en-US" dirty="0"/>
              <a:t>에 </a:t>
            </a:r>
            <a:r>
              <a:rPr lang="ko-KR" altLang="en-US" dirty="0" err="1"/>
              <a:t>들어가있는</a:t>
            </a:r>
            <a:r>
              <a:rPr lang="ko-KR" altLang="en-US" dirty="0"/>
              <a:t> 증감 감을 모두 더해 최종적인 값이 나온다</a:t>
            </a:r>
            <a:r>
              <a:rPr lang="en-US" altLang="ko-KR" dirty="0"/>
              <a:t>. SUM </a:t>
            </a:r>
            <a:r>
              <a:rPr lang="ko-KR" altLang="en-US" dirty="0"/>
              <a:t>을 사용 하기 위해서는 </a:t>
            </a:r>
            <a:r>
              <a:rPr lang="en-US" altLang="ko-KR" dirty="0"/>
              <a:t>GROUP BY</a:t>
            </a:r>
            <a:r>
              <a:rPr lang="ko-KR" altLang="en-US" dirty="0"/>
              <a:t> 를 사용 해야 하기때문에 </a:t>
            </a:r>
            <a:r>
              <a:rPr lang="en-US" altLang="ko-KR" dirty="0"/>
              <a:t>2</a:t>
            </a:r>
            <a:r>
              <a:rPr lang="ko-KR" altLang="en-US" dirty="0"/>
              <a:t>중 쿼리를 이용했습니다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93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PowerPoint 프레젠테이션</vt:lpstr>
      <vt:lpstr>2번째 오류 발생</vt:lpstr>
      <vt:lpstr>PowerPoint 프레젠테이션</vt:lpstr>
      <vt:lpstr>핵심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2024-09-26T00:52:56Z</dcterms:created>
  <dcterms:modified xsi:type="dcterms:W3CDTF">2024-09-26T03:14:21Z</dcterms:modified>
</cp:coreProperties>
</file>