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EEF6-8BB0-DF60-6399-17680BDDD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8AD93-0064-62EF-0D7C-84C19951A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F3C15-1E2D-3D73-E00F-EBA3917B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E9986-BEC5-3976-0760-004CC339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80818-B58C-38BA-27E5-3258C217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3EA2-FACE-664D-1751-A64C6379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2AC40-5B06-C9A9-101C-66A927A7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A741F-6F3C-FD5B-FFEB-5BB29285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1AC4C-E2D1-F8A6-C7D9-0A3B4551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01A69-6562-D10D-745C-72D49390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CA98BF-7089-29E5-ED60-A50D4C60C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95F10-E0F4-80B0-FF61-4E20630D2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866EA-F391-B018-5350-75F09DC5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416B7-B5D6-DCEA-FB7F-8898F164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F5A21-D9B4-92F4-8B4C-4CB6A588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9140-A03D-F6C5-218D-B0B1674A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F53B8-5478-EAF9-7750-D318837F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23F6-99EA-178D-0360-7E605A31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D8B1A-321C-90EC-6C10-3FBAFF2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A4AF-5552-0BE7-5789-A034DCC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DC8E8-A30F-7D23-CC0A-84E6FAAA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312E7-6BB6-9A2B-E8D8-B21A9AA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9CCA6-F80E-5650-576E-C25A832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8C244-9268-18C9-4F69-1B668A10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A12A9-F5B5-20B0-2234-C0E86816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9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D40C-B9CF-5E7F-6968-70567BB2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58246-FC3D-D17F-BAD3-413701C42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0D2C3-E465-B511-B30C-E9E88415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68BAD-7CAE-9064-B229-583E25A0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D89BB-060D-4B2A-0E19-CDC038B1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03530-B749-D94D-EDB9-A416DED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DEEDE-9729-AD67-6EB2-48EEFCA8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D24EC-F12F-34A2-2A28-50EC6A6A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B72A4-7D7A-A4A5-43CA-2D81A14FC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2744CF-9367-DB36-CF85-E9CFF14A6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3B3BF9-B0B4-508B-8036-74DA236A6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C42324-EED4-FF75-F496-C778E9A7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DD1D6D-2FFC-FAA8-C442-CDCC4948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7500EF-20CC-F162-33F5-281942DE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2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1B58F-99CB-1AA2-59D3-97A3C8A5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98410F-AB2C-35A5-0FAC-B8CC17EB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224BB4-7BB2-688A-C67F-2E30FCC1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56EAD-9C86-BBE3-B064-EEECF6A0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B949FD-274E-F005-A419-5F84F5AB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1C4834-9637-820C-A32E-35D97F3A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ADF11-5642-2E36-9D38-4028F91B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7DDD-17FA-CEE9-2A81-BAC61366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2264E-C013-729C-A93D-3EEB84E5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B0ADF-348D-CE7A-92A2-9E5E35DC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6DD55-9FBA-D4D6-4BED-28B40D53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EBFBD-DF29-DE32-DAE1-C6A9CE1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F94B2-DED7-A118-ABE2-E53DEEE7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CC06C-01FE-6327-3DE9-DB5BF5EB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1DEEF-CB4B-1A72-54CD-35F975ED0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3181F-2A4D-A7B5-922F-EC63BCB5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F5C12-C284-67C5-8A16-2B54C29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50A9-C32A-7A4F-1671-77D42CF3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FFB3B-053E-84E3-EFFF-697550E9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23E90-05B9-38AC-3611-000860F5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E70CE-F8FD-0B3C-7ECD-24ED7A3E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C950-B293-2C2C-57C6-A38DDF699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F79C-F328-4D30-9A7E-1EFA1A702789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0D025-518B-825D-5294-E81AD3D80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40F7F-F335-C0DE-9E39-7ED5BA588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EAE1C3-932A-1E2F-D9B9-A4BB8428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69150" cy="537775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59E1556-44DC-0A82-A576-D87524F6C93D}"/>
              </a:ext>
            </a:extLst>
          </p:cNvPr>
          <p:cNvGrpSpPr/>
          <p:nvPr/>
        </p:nvGrpSpPr>
        <p:grpSpPr>
          <a:xfrm>
            <a:off x="9023133" y="425513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C98E52-C68D-C72D-2501-BC10121F4486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ld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성별</a:t>
              </a:r>
              <a:r>
                <a:rPr lang="en-US" altLang="ko-KR" sz="1400" dirty="0">
                  <a:solidFill>
                    <a:schemeClr val="tx2"/>
                  </a:solidFill>
                </a:rPr>
                <a:t>(gender)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D6 : </a:t>
              </a:r>
              <a:r>
                <a:rPr lang="ko-KR" altLang="en-US" sz="1100" dirty="0" err="1">
                  <a:solidFill>
                    <a:schemeClr val="tx2"/>
                  </a:solidFill>
                </a:rPr>
                <a:t>등급명</a:t>
              </a:r>
              <a:r>
                <a:rPr lang="en-US" altLang="ko-KR" sz="1100" dirty="0">
                  <a:solidFill>
                    <a:schemeClr val="tx2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2"/>
                  </a:solidFill>
                </a:rPr>
                <a:t>gradeName</a:t>
              </a:r>
              <a:r>
                <a:rPr lang="en-US" altLang="ko-KR" sz="11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맴버쉽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memberShip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상태 </a:t>
              </a:r>
              <a:r>
                <a:rPr lang="en-US" altLang="ko-KR" sz="1400" dirty="0">
                  <a:solidFill>
                    <a:schemeClr val="tx2"/>
                  </a:solidFill>
                </a:rPr>
                <a:t>(status)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9B7AD9A-948B-2381-29F4-05EA70AC55DF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8D2FBC-86BE-92F5-DDB4-9277C62D1BB8}"/>
              </a:ext>
            </a:extLst>
          </p:cNvPr>
          <p:cNvGrpSpPr/>
          <p:nvPr/>
        </p:nvGrpSpPr>
        <p:grpSpPr>
          <a:xfrm>
            <a:off x="9023133" y="4280782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5C5E97-45D0-6C3F-35A3-2CC7B6DE73BA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view.do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이동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상세보기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L2</a:t>
              </a:r>
              <a:r>
                <a:rPr lang="ko-KR" altLang="en-US" sz="1400" dirty="0">
                  <a:solidFill>
                    <a:schemeClr val="tx2"/>
                  </a:solidFill>
                </a:rPr>
                <a:t> 등급변경 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L3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맴버쉽</a:t>
              </a:r>
              <a:r>
                <a:rPr lang="ko-KR" altLang="en-US" sz="1400" dirty="0">
                  <a:solidFill>
                    <a:schemeClr val="tx2"/>
                  </a:solidFill>
                </a:rPr>
                <a:t> 변경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L4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상태변경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A6E7EE3-EDE5-1EC9-2E26-A814222809C0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A0D871-4813-6FF5-0637-B118B6A3998B}"/>
              </a:ext>
            </a:extLst>
          </p:cNvPr>
          <p:cNvSpPr/>
          <p:nvPr/>
        </p:nvSpPr>
        <p:spPr>
          <a:xfrm>
            <a:off x="2100078" y="104114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3487AE-D9AB-0146-4E3E-D713493BF150}"/>
              </a:ext>
            </a:extLst>
          </p:cNvPr>
          <p:cNvSpPr/>
          <p:nvPr/>
        </p:nvSpPr>
        <p:spPr>
          <a:xfrm>
            <a:off x="4345337" y="64474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F4EEB4-3820-D095-90CD-23159FE5E1F6}"/>
              </a:ext>
            </a:extLst>
          </p:cNvPr>
          <p:cNvSpPr/>
          <p:nvPr/>
        </p:nvSpPr>
        <p:spPr>
          <a:xfrm>
            <a:off x="5699320" y="62094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6E52F1-02CD-5FB1-ED7D-4820316F8158}"/>
              </a:ext>
            </a:extLst>
          </p:cNvPr>
          <p:cNvSpPr/>
          <p:nvPr/>
        </p:nvSpPr>
        <p:spPr>
          <a:xfrm>
            <a:off x="6914157" y="63194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B1F94E2-5B4C-23A2-1A7D-2327BAD41FF7}"/>
              </a:ext>
            </a:extLst>
          </p:cNvPr>
          <p:cNvSpPr/>
          <p:nvPr/>
        </p:nvSpPr>
        <p:spPr>
          <a:xfrm>
            <a:off x="0" y="24443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0B8691-5111-3E84-2667-CCE9A168FCD8}"/>
              </a:ext>
            </a:extLst>
          </p:cNvPr>
          <p:cNvSpPr/>
          <p:nvPr/>
        </p:nvSpPr>
        <p:spPr>
          <a:xfrm>
            <a:off x="614409" y="224822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DAE18FC-7642-71AF-CFFA-42B84C5DAC6A}"/>
              </a:ext>
            </a:extLst>
          </p:cNvPr>
          <p:cNvSpPr/>
          <p:nvPr/>
        </p:nvSpPr>
        <p:spPr>
          <a:xfrm>
            <a:off x="1291400" y="22482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E0AFA8-2002-0C27-F96D-FC462FC958EE}"/>
              </a:ext>
            </a:extLst>
          </p:cNvPr>
          <p:cNvSpPr/>
          <p:nvPr/>
        </p:nvSpPr>
        <p:spPr>
          <a:xfrm>
            <a:off x="1905809" y="22482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1B6F8EB-CE61-983D-A957-6580BBB0B9DC}"/>
              </a:ext>
            </a:extLst>
          </p:cNvPr>
          <p:cNvSpPr/>
          <p:nvPr/>
        </p:nvSpPr>
        <p:spPr>
          <a:xfrm>
            <a:off x="2627560" y="22481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098686E-6619-CBA0-8311-8F0918955407}"/>
              </a:ext>
            </a:extLst>
          </p:cNvPr>
          <p:cNvSpPr/>
          <p:nvPr/>
        </p:nvSpPr>
        <p:spPr>
          <a:xfrm>
            <a:off x="3888569" y="24443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BA9E194-3935-351C-EB1E-49FC52A738F9}"/>
              </a:ext>
            </a:extLst>
          </p:cNvPr>
          <p:cNvSpPr/>
          <p:nvPr/>
        </p:nvSpPr>
        <p:spPr>
          <a:xfrm>
            <a:off x="5255120" y="22481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15D4D5-3B8A-A286-638B-F750D9ECA9C6}"/>
              </a:ext>
            </a:extLst>
          </p:cNvPr>
          <p:cNvSpPr/>
          <p:nvPr/>
        </p:nvSpPr>
        <p:spPr>
          <a:xfrm>
            <a:off x="6628575" y="24443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2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349AD5-EB7A-C17D-E141-47E96E7A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233404" cy="50789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FF7A84A-43EF-2552-E0C9-FA3C654984A7}"/>
              </a:ext>
            </a:extLst>
          </p:cNvPr>
          <p:cNvGrpSpPr/>
          <p:nvPr/>
        </p:nvGrpSpPr>
        <p:grpSpPr>
          <a:xfrm>
            <a:off x="9475807" y="99587"/>
            <a:ext cx="2338964" cy="2607399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F9B67B-C3EC-412F-C32D-21F6E81609BC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pointList_no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발급처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point_entity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포인트 증감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point_delta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날짜</a:t>
              </a:r>
              <a:r>
                <a:rPr lang="en-US" altLang="ko-KR" sz="1400" dirty="0">
                  <a:solidFill>
                    <a:schemeClr val="tx2"/>
                  </a:solidFill>
                </a:rPr>
                <a:t>(REDEEMED_DATE)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C3E8C98-7386-C0D9-378B-CF4C6EA5E720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2A3298-96C3-7113-7CFC-F36ED368CFCD}"/>
              </a:ext>
            </a:extLst>
          </p:cNvPr>
          <p:cNvSpPr/>
          <p:nvPr/>
        </p:nvSpPr>
        <p:spPr>
          <a:xfrm>
            <a:off x="96571" y="45656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BCA2A0-D8C9-233E-5A58-C4065127614C}"/>
              </a:ext>
            </a:extLst>
          </p:cNvPr>
          <p:cNvSpPr/>
          <p:nvPr/>
        </p:nvSpPr>
        <p:spPr>
          <a:xfrm>
            <a:off x="2332940" y="45656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5E0208-8B48-F543-D225-A8F976A93605}"/>
              </a:ext>
            </a:extLst>
          </p:cNvPr>
          <p:cNvSpPr/>
          <p:nvPr/>
        </p:nvSpPr>
        <p:spPr>
          <a:xfrm>
            <a:off x="4508954" y="395842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88A55F-5BB8-6A85-8060-033BEA9DF2C7}"/>
              </a:ext>
            </a:extLst>
          </p:cNvPr>
          <p:cNvSpPr/>
          <p:nvPr/>
        </p:nvSpPr>
        <p:spPr>
          <a:xfrm>
            <a:off x="6071859" y="37508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1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CCBA32-58C2-304E-6DB5-C7471010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934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E505026-0A49-C8A2-AB14-5558A557C669}"/>
              </a:ext>
            </a:extLst>
          </p:cNvPr>
          <p:cNvGrpSpPr/>
          <p:nvPr/>
        </p:nvGrpSpPr>
        <p:grpSpPr>
          <a:xfrm>
            <a:off x="8036306" y="234119"/>
            <a:ext cx="2338964" cy="2833736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A6070D-5A63-EAF0-7AEF-1EB5CED62BF5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 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성별 </a:t>
              </a:r>
              <a:r>
                <a:rPr lang="en-US" altLang="ko-KR" sz="1400" dirty="0">
                  <a:solidFill>
                    <a:schemeClr val="tx2"/>
                  </a:solidFill>
                </a:rPr>
                <a:t>(gender)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D6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☎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등급명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gradeName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가입일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regDate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D9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D10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상태</a:t>
              </a:r>
              <a:r>
                <a:rPr lang="en-US" altLang="ko-KR" sz="1400" dirty="0">
                  <a:solidFill>
                    <a:schemeClr val="tx2"/>
                  </a:solidFill>
                </a:rPr>
                <a:t>(status)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18BC4C8-F8E8-2D30-4C00-A1F91F716924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33716F-8293-D0C3-11C3-72CD6C871894}"/>
              </a:ext>
            </a:extLst>
          </p:cNvPr>
          <p:cNvGrpSpPr/>
          <p:nvPr/>
        </p:nvGrpSpPr>
        <p:grpSpPr>
          <a:xfrm>
            <a:off x="9263124" y="3429000"/>
            <a:ext cx="2338964" cy="2154726"/>
            <a:chOff x="8827129" y="1821545"/>
            <a:chExt cx="2338964" cy="22813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3FFDCD-A989-9974-10F9-A194D14A9F99}"/>
                </a:ext>
              </a:extLst>
            </p:cNvPr>
            <p:cNvSpPr/>
            <p:nvPr/>
          </p:nvSpPr>
          <p:spPr>
            <a:xfrm>
              <a:off x="8827129" y="1991761"/>
              <a:ext cx="2338964" cy="21111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D6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☎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D9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6DE681B-75CF-DAA8-4ABE-72F5F05305DD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2F32E6-8C43-81EF-E56B-880F34562582}"/>
              </a:ext>
            </a:extLst>
          </p:cNvPr>
          <p:cNvSpPr/>
          <p:nvPr/>
        </p:nvSpPr>
        <p:spPr>
          <a:xfrm>
            <a:off x="101098" y="7115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483FB3-535C-9F28-5D7D-34FDA3C71C86}"/>
              </a:ext>
            </a:extLst>
          </p:cNvPr>
          <p:cNvSpPr/>
          <p:nvPr/>
        </p:nvSpPr>
        <p:spPr>
          <a:xfrm>
            <a:off x="1324827" y="15780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D0291C-F50A-CBE3-EB8C-3B40A3417AE7}"/>
              </a:ext>
            </a:extLst>
          </p:cNvPr>
          <p:cNvSpPr/>
          <p:nvPr/>
        </p:nvSpPr>
        <p:spPr>
          <a:xfrm>
            <a:off x="1110559" y="122795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D61F7F1-66C0-01F1-FF91-2412F40EC127}"/>
              </a:ext>
            </a:extLst>
          </p:cNvPr>
          <p:cNvSpPr/>
          <p:nvPr/>
        </p:nvSpPr>
        <p:spPr>
          <a:xfrm>
            <a:off x="295747" y="179647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52A116-D627-3911-5322-A432ACD57943}"/>
              </a:ext>
            </a:extLst>
          </p:cNvPr>
          <p:cNvSpPr/>
          <p:nvPr/>
        </p:nvSpPr>
        <p:spPr>
          <a:xfrm>
            <a:off x="1605484" y="280985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1F2FB92-8298-4BF4-B04D-E17F4642ECB3}"/>
              </a:ext>
            </a:extLst>
          </p:cNvPr>
          <p:cNvSpPr/>
          <p:nvPr/>
        </p:nvSpPr>
        <p:spPr>
          <a:xfrm>
            <a:off x="1415359" y="379853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A76F39-5571-8D4B-780F-D556D9FB1E9D}"/>
              </a:ext>
            </a:extLst>
          </p:cNvPr>
          <p:cNvSpPr/>
          <p:nvPr/>
        </p:nvSpPr>
        <p:spPr>
          <a:xfrm>
            <a:off x="193142" y="458116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44AA4A1-D595-2386-DE05-E823737A756A}"/>
              </a:ext>
            </a:extLst>
          </p:cNvPr>
          <p:cNvSpPr/>
          <p:nvPr/>
        </p:nvSpPr>
        <p:spPr>
          <a:xfrm>
            <a:off x="1590396" y="493803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2D40307-9128-EA54-E6C2-8CCC42B40A7A}"/>
              </a:ext>
            </a:extLst>
          </p:cNvPr>
          <p:cNvSpPr/>
          <p:nvPr/>
        </p:nvSpPr>
        <p:spPr>
          <a:xfrm>
            <a:off x="736351" y="528206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3C19C9-8A42-1AB5-244C-594CD6909778}"/>
              </a:ext>
            </a:extLst>
          </p:cNvPr>
          <p:cNvSpPr/>
          <p:nvPr/>
        </p:nvSpPr>
        <p:spPr>
          <a:xfrm>
            <a:off x="1273524" y="607003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C298D7-4F85-15AE-DA88-342CCBAC5608}"/>
              </a:ext>
            </a:extLst>
          </p:cNvPr>
          <p:cNvSpPr/>
          <p:nvPr/>
        </p:nvSpPr>
        <p:spPr>
          <a:xfrm>
            <a:off x="1059262" y="651002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8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DAFC22-9FEF-1720-EFF3-7A6F9E1B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20" cy="354895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780451-FF24-624A-51B2-4F5571D50E8A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E37A78A-9BE3-B9FC-29F4-161A8C6E3534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배송비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merchant_delivery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무료 배송 최소 금액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free_ship_limit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상점이름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store_name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167E160-7D69-937D-E202-B74B047A9F03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89AB16-C7C5-B45D-2CA3-4D6CA8019335}"/>
              </a:ext>
            </a:extLst>
          </p:cNvPr>
          <p:cNvGrpSpPr/>
          <p:nvPr/>
        </p:nvGrpSpPr>
        <p:grpSpPr>
          <a:xfrm>
            <a:off x="9314428" y="3892991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0447A-F126-ED99-33C4-865C93680BFE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seller.do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42A82AC-DC96-23FF-92F1-620557F735D7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367649-6352-B2B5-1E38-9CFCDA3A7A94}"/>
              </a:ext>
            </a:extLst>
          </p:cNvPr>
          <p:cNvSpPr/>
          <p:nvPr/>
        </p:nvSpPr>
        <p:spPr>
          <a:xfrm>
            <a:off x="1855960" y="836812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927240-904B-494B-343F-ADAF4748125F}"/>
              </a:ext>
            </a:extLst>
          </p:cNvPr>
          <p:cNvSpPr/>
          <p:nvPr/>
        </p:nvSpPr>
        <p:spPr>
          <a:xfrm>
            <a:off x="1928388" y="164000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44E553-F0F8-B157-7063-80F26098CA2E}"/>
              </a:ext>
            </a:extLst>
          </p:cNvPr>
          <p:cNvSpPr/>
          <p:nvPr/>
        </p:nvSpPr>
        <p:spPr>
          <a:xfrm>
            <a:off x="1647730" y="243151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1CD7BF-C3FC-6B9A-6B80-E57451F5DAE9}"/>
              </a:ext>
            </a:extLst>
          </p:cNvPr>
          <p:cNvSpPr/>
          <p:nvPr/>
        </p:nvSpPr>
        <p:spPr>
          <a:xfrm>
            <a:off x="1086415" y="299023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49E93D-D301-F1DF-EA49-D7A9A086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9381" cy="481644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3B635B4-FDA3-F68A-BA1C-3AF909AF0A6D}"/>
              </a:ext>
            </a:extLst>
          </p:cNvPr>
          <p:cNvGrpSpPr/>
          <p:nvPr/>
        </p:nvGrpSpPr>
        <p:grpSpPr>
          <a:xfrm>
            <a:off x="9023133" y="425513"/>
            <a:ext cx="2338964" cy="4635373"/>
            <a:chOff x="8827129" y="1821545"/>
            <a:chExt cx="2338964" cy="212468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ED647DF-1163-5687-A9FA-234D48983D34}"/>
                </a:ext>
              </a:extLst>
            </p:cNvPr>
            <p:cNvSpPr/>
            <p:nvPr/>
          </p:nvSpPr>
          <p:spPr>
            <a:xfrm>
              <a:off x="8827129" y="1991761"/>
              <a:ext cx="2338964" cy="19544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ld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D6 : </a:t>
              </a:r>
              <a:r>
                <a:rPr lang="ko-KR" altLang="en-US" sz="11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1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가입일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regDate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등급명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gradeName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D9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맴버쉽명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memberShipName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D10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최근 접속일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conDate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  <a:endParaRPr lang="ko-KR" altLang="en-US" sz="1400" dirty="0">
                <a:solidFill>
                  <a:schemeClr val="tx2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2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9667E07-C81D-6D80-949C-AB07B3D82C89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70A332-E335-81F9-A105-44852026E0BE}"/>
              </a:ext>
            </a:extLst>
          </p:cNvPr>
          <p:cNvSpPr/>
          <p:nvPr/>
        </p:nvSpPr>
        <p:spPr>
          <a:xfrm>
            <a:off x="1131683" y="217282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D53C72-58C0-DB13-BF78-073B87364B31}"/>
              </a:ext>
            </a:extLst>
          </p:cNvPr>
          <p:cNvSpPr/>
          <p:nvPr/>
        </p:nvSpPr>
        <p:spPr>
          <a:xfrm>
            <a:off x="2806750" y="217282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EB4E4A-ED9E-7D23-800C-E36011832500}"/>
              </a:ext>
            </a:extLst>
          </p:cNvPr>
          <p:cNvSpPr/>
          <p:nvPr/>
        </p:nvSpPr>
        <p:spPr>
          <a:xfrm>
            <a:off x="1032095" y="267982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EE2289-1B1F-62C3-A231-93BE7BD1B9C5}"/>
              </a:ext>
            </a:extLst>
          </p:cNvPr>
          <p:cNvSpPr/>
          <p:nvPr/>
        </p:nvSpPr>
        <p:spPr>
          <a:xfrm>
            <a:off x="2806750" y="267982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E69599-3558-63E1-38A1-2182987144CB}"/>
              </a:ext>
            </a:extLst>
          </p:cNvPr>
          <p:cNvSpPr/>
          <p:nvPr/>
        </p:nvSpPr>
        <p:spPr>
          <a:xfrm>
            <a:off x="1032094" y="315965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484D03-66A2-AB30-885C-8A9B26F91F60}"/>
              </a:ext>
            </a:extLst>
          </p:cNvPr>
          <p:cNvSpPr/>
          <p:nvPr/>
        </p:nvSpPr>
        <p:spPr>
          <a:xfrm>
            <a:off x="2806750" y="315965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7747AA-3B8E-80DA-59E7-B4B6EA16B70C}"/>
              </a:ext>
            </a:extLst>
          </p:cNvPr>
          <p:cNvSpPr/>
          <p:nvPr/>
        </p:nvSpPr>
        <p:spPr>
          <a:xfrm>
            <a:off x="2942376" y="7242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961FB4-96E0-021C-4CFB-C9CE8525F12C}"/>
              </a:ext>
            </a:extLst>
          </p:cNvPr>
          <p:cNvSpPr/>
          <p:nvPr/>
        </p:nvSpPr>
        <p:spPr>
          <a:xfrm>
            <a:off x="3954690" y="57302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460CBE-3C0D-1E6A-DEE2-A5A001C8ED57}"/>
              </a:ext>
            </a:extLst>
          </p:cNvPr>
          <p:cNvSpPr/>
          <p:nvPr/>
        </p:nvSpPr>
        <p:spPr>
          <a:xfrm>
            <a:off x="4725909" y="59041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2C04B7-E373-DA55-EBD7-B179A27310D1}"/>
              </a:ext>
            </a:extLst>
          </p:cNvPr>
          <p:cNvSpPr/>
          <p:nvPr/>
        </p:nvSpPr>
        <p:spPr>
          <a:xfrm>
            <a:off x="7016435" y="401973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BD58C4-3A85-F3EB-829F-2594E550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9232" cy="49431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D801704-B613-2B26-DE21-620EDAD95B1F}"/>
              </a:ext>
            </a:extLst>
          </p:cNvPr>
          <p:cNvGrpSpPr/>
          <p:nvPr/>
        </p:nvGrpSpPr>
        <p:grpSpPr>
          <a:xfrm>
            <a:off x="9023133" y="425513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8E899AE-9FFB-2FA1-FE0A-912C597EEA92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7A28219-6EC6-82F7-90C0-EB4EDC184606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3F186F-09F7-AD22-675D-5F0D86C15A77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12E051-8676-AAE3-9373-F1A376C7C093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login.do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이동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ko-KR" altLang="en-US" sz="1400" dirty="0">
                  <a:solidFill>
                    <a:schemeClr val="tx2"/>
                  </a:solidFill>
                </a:rPr>
                <a:t>로그인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L2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searchForm.do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L3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:pwSearchForm.do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B1EB41B-681E-5BF9-5925-128E313C1738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3BA67-66B2-0548-0846-0D9DFDC99194}"/>
              </a:ext>
            </a:extLst>
          </p:cNvPr>
          <p:cNvSpPr/>
          <p:nvPr/>
        </p:nvSpPr>
        <p:spPr>
          <a:xfrm>
            <a:off x="1367073" y="120410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449807-5ADF-6AE4-0279-AF82D125B502}"/>
              </a:ext>
            </a:extLst>
          </p:cNvPr>
          <p:cNvSpPr/>
          <p:nvPr/>
        </p:nvSpPr>
        <p:spPr>
          <a:xfrm>
            <a:off x="1267485" y="230863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F5BDC6-959F-CF4E-E9AB-B417086F2F14}"/>
              </a:ext>
            </a:extLst>
          </p:cNvPr>
          <p:cNvSpPr/>
          <p:nvPr/>
        </p:nvSpPr>
        <p:spPr>
          <a:xfrm>
            <a:off x="134373" y="342900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532F77-379E-5BEB-E978-45E461DFAE64}"/>
              </a:ext>
            </a:extLst>
          </p:cNvPr>
          <p:cNvSpPr/>
          <p:nvPr/>
        </p:nvSpPr>
        <p:spPr>
          <a:xfrm>
            <a:off x="914074" y="341316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5788DD-657C-8B06-CE26-C65E5753B354}"/>
              </a:ext>
            </a:extLst>
          </p:cNvPr>
          <p:cNvSpPr/>
          <p:nvPr/>
        </p:nvSpPr>
        <p:spPr>
          <a:xfrm>
            <a:off x="1925371" y="341315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886BA0-F1DC-EC7F-6E4F-69E2D71A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68609" cy="575800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CF9B0E2-CC2F-4655-9C19-0F4D7D28A876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A35891-0297-D5DE-77D7-B16958332A3D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9CA20F-5193-9617-12C7-9F891E4C24BC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A809AA-676F-C4EF-613F-7D678AF520FB}"/>
              </a:ext>
            </a:extLst>
          </p:cNvPr>
          <p:cNvSpPr/>
          <p:nvPr/>
        </p:nvSpPr>
        <p:spPr>
          <a:xfrm>
            <a:off x="1013988" y="326603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B7F5220-B844-0099-C95C-1799B0D8D293}"/>
              </a:ext>
            </a:extLst>
          </p:cNvPr>
          <p:cNvSpPr/>
          <p:nvPr/>
        </p:nvSpPr>
        <p:spPr>
          <a:xfrm>
            <a:off x="2145671" y="394730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B3C071-D237-22BA-145A-16F3711A17E9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42BE5F-1486-D973-C187-9D4664EF244A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idSearch.do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ED8AAAD-0CB0-83F9-267B-49ADDE15D2F1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665CFA-520E-D187-484F-3E012EF119CA}"/>
              </a:ext>
            </a:extLst>
          </p:cNvPr>
          <p:cNvSpPr/>
          <p:nvPr/>
        </p:nvSpPr>
        <p:spPr>
          <a:xfrm>
            <a:off x="3149177" y="466932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5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98CF6D-6CE4-3174-8356-B2EEE547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3236" cy="61427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1DA65F-4757-FC26-9A0E-EDF7E2E1DE44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B5C9F-E47D-C6AD-06EA-B5B66C180F55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id(name)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1DEE33B-40C1-2211-3642-B4D329F823B1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8E1BEA-7B3E-DD6D-1020-55A155313268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11E9B-144B-CEE3-0A08-E72B12C979BB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pwSearch.do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1931816-07D4-E64E-3CDF-DFC9B6DB4D8A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F383A0-C237-CDBE-EDB4-F0626A53D015}"/>
              </a:ext>
            </a:extLst>
          </p:cNvPr>
          <p:cNvSpPr/>
          <p:nvPr/>
        </p:nvSpPr>
        <p:spPr>
          <a:xfrm>
            <a:off x="3149177" y="517631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4C0074D-3BE3-1896-5B23-DE85837150C6}"/>
              </a:ext>
            </a:extLst>
          </p:cNvPr>
          <p:cNvSpPr/>
          <p:nvPr/>
        </p:nvSpPr>
        <p:spPr>
          <a:xfrm>
            <a:off x="1330859" y="309628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ED5560-755C-77B0-B2AE-18DC4D8342A3}"/>
              </a:ext>
            </a:extLst>
          </p:cNvPr>
          <p:cNvSpPr/>
          <p:nvPr/>
        </p:nvSpPr>
        <p:spPr>
          <a:xfrm>
            <a:off x="1466661" y="376624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C927CC-79E4-752E-643B-14590B242C83}"/>
              </a:ext>
            </a:extLst>
          </p:cNvPr>
          <p:cNvSpPr/>
          <p:nvPr/>
        </p:nvSpPr>
        <p:spPr>
          <a:xfrm>
            <a:off x="2027976" y="443619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46C97D-FBFF-C3F8-E393-43F0461A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2668" cy="53868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7D42E2D-1A89-F1F0-1B1F-CEB7376AD6DD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E2F6B97-3530-B182-9830-DF4EE63C6360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비밀번호 확인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D8ECCD4-E1EE-E3B4-7A1A-ED1AC02F2A8C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A1D691-CBA0-F1B3-5985-95A2B228CE48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790833-2CED-94EB-B5F4-9D3450AC2A5D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L1 : pwUpdate.do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D230525-3C80-A4B0-CC9D-C186E73B598D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FF7D3F-B7FE-8D77-388E-4114A538D2BB}"/>
              </a:ext>
            </a:extLst>
          </p:cNvPr>
          <p:cNvSpPr/>
          <p:nvPr/>
        </p:nvSpPr>
        <p:spPr>
          <a:xfrm>
            <a:off x="1720158" y="309628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C4A060-B7A1-DD3F-4B65-F5F241B55041}"/>
              </a:ext>
            </a:extLst>
          </p:cNvPr>
          <p:cNvSpPr/>
          <p:nvPr/>
        </p:nvSpPr>
        <p:spPr>
          <a:xfrm>
            <a:off x="1830676" y="368476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9ABEC4-3966-CA09-A7E5-CD5B8C2E6265}"/>
              </a:ext>
            </a:extLst>
          </p:cNvPr>
          <p:cNvSpPr/>
          <p:nvPr/>
        </p:nvSpPr>
        <p:spPr>
          <a:xfrm>
            <a:off x="2886627" y="443393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8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A710C6-8AA5-0C7C-6DE0-C748AC60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1484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72CC07B-AEA7-6010-CA8D-64C576E915CD}"/>
              </a:ext>
            </a:extLst>
          </p:cNvPr>
          <p:cNvGrpSpPr/>
          <p:nvPr/>
        </p:nvGrpSpPr>
        <p:grpSpPr>
          <a:xfrm>
            <a:off x="9475807" y="99587"/>
            <a:ext cx="2338964" cy="3069125"/>
            <a:chOff x="8827129" y="1821545"/>
            <a:chExt cx="2338964" cy="22813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B3394A6-4E17-A557-E970-ABCD805C506D}"/>
                </a:ext>
              </a:extLst>
            </p:cNvPr>
            <p:cNvSpPr/>
            <p:nvPr/>
          </p:nvSpPr>
          <p:spPr>
            <a:xfrm>
              <a:off x="8827129" y="1991761"/>
              <a:ext cx="2338964" cy="21111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id(name)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비밀번호확인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성별</a:t>
              </a:r>
              <a:r>
                <a:rPr lang="en-US" altLang="ko-KR" sz="1400" dirty="0">
                  <a:solidFill>
                    <a:schemeClr val="tx2"/>
                  </a:solidFill>
                </a:rPr>
                <a:t>(gender)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D6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D9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71465A1-8F21-8FD0-E9FC-DC6476763188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8FAFD7-D582-D19B-51D1-A5450D35F5D9}"/>
              </a:ext>
            </a:extLst>
          </p:cNvPr>
          <p:cNvSpPr/>
          <p:nvPr/>
        </p:nvSpPr>
        <p:spPr>
          <a:xfrm>
            <a:off x="1330859" y="78765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BFC1E0-BAC8-2124-8174-EB32BD36D3FE}"/>
              </a:ext>
            </a:extLst>
          </p:cNvPr>
          <p:cNvSpPr/>
          <p:nvPr/>
        </p:nvSpPr>
        <p:spPr>
          <a:xfrm>
            <a:off x="1330859" y="135802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3F9973-3C48-9082-9BB4-5C022EB4C37B}"/>
              </a:ext>
            </a:extLst>
          </p:cNvPr>
          <p:cNvSpPr/>
          <p:nvPr/>
        </p:nvSpPr>
        <p:spPr>
          <a:xfrm>
            <a:off x="1611516" y="237200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AB89C6-2815-7B46-1052-0A1492C6F564}"/>
              </a:ext>
            </a:extLst>
          </p:cNvPr>
          <p:cNvSpPr/>
          <p:nvPr/>
        </p:nvSpPr>
        <p:spPr>
          <a:xfrm>
            <a:off x="1647729" y="342900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5049251-E919-B5E9-B14C-B0586CD030AF}"/>
              </a:ext>
            </a:extLst>
          </p:cNvPr>
          <p:cNvSpPr/>
          <p:nvPr/>
        </p:nvSpPr>
        <p:spPr>
          <a:xfrm>
            <a:off x="1367071" y="373002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7B0E918-A5C4-C46D-BEB1-6728872D9947}"/>
              </a:ext>
            </a:extLst>
          </p:cNvPr>
          <p:cNvSpPr/>
          <p:nvPr/>
        </p:nvSpPr>
        <p:spPr>
          <a:xfrm>
            <a:off x="1928385" y="432302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A4930F-12AF-41E1-6D9D-58B6C29FCC98}"/>
              </a:ext>
            </a:extLst>
          </p:cNvPr>
          <p:cNvSpPr/>
          <p:nvPr/>
        </p:nvSpPr>
        <p:spPr>
          <a:xfrm>
            <a:off x="2362954" y="465348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B37AB6-F7E3-DAF2-3182-FC24082AFDC5}"/>
              </a:ext>
            </a:extLst>
          </p:cNvPr>
          <p:cNvSpPr/>
          <p:nvPr/>
        </p:nvSpPr>
        <p:spPr>
          <a:xfrm>
            <a:off x="1647727" y="525553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29AE8C-9D63-0371-2ACC-C544EC742E70}"/>
              </a:ext>
            </a:extLst>
          </p:cNvPr>
          <p:cNvSpPr/>
          <p:nvPr/>
        </p:nvSpPr>
        <p:spPr>
          <a:xfrm>
            <a:off x="1892172" y="5844012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19470B-B52D-79C7-C008-E81A88407997}"/>
              </a:ext>
            </a:extLst>
          </p:cNvPr>
          <p:cNvSpPr/>
          <p:nvPr/>
        </p:nvSpPr>
        <p:spPr>
          <a:xfrm>
            <a:off x="0" y="645285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122E05-FB81-C646-6AF8-6922D2A2CED2}"/>
              </a:ext>
            </a:extLst>
          </p:cNvPr>
          <p:cNvSpPr/>
          <p:nvPr/>
        </p:nvSpPr>
        <p:spPr>
          <a:xfrm>
            <a:off x="704742" y="645285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ADA7DD-7220-07CF-2DCA-B2B0593CD2A4}"/>
              </a:ext>
            </a:extLst>
          </p:cNvPr>
          <p:cNvSpPr/>
          <p:nvPr/>
        </p:nvSpPr>
        <p:spPr>
          <a:xfrm>
            <a:off x="1409484" y="645285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7066D6-473B-1914-2018-2255C1FE9F3F}"/>
              </a:ext>
            </a:extLst>
          </p:cNvPr>
          <p:cNvGrpSpPr/>
          <p:nvPr/>
        </p:nvGrpSpPr>
        <p:grpSpPr>
          <a:xfrm>
            <a:off x="9314428" y="3892991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E5C7F4-EDC2-8E37-C978-9E7FD1B4D673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write.do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L2 : writeForm.do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L3 : back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690DCA-542C-509A-0FEB-5C3B053E2961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7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91216B-49BB-B2B7-8953-38B897F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" y="0"/>
            <a:ext cx="7806431" cy="487981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9D6BC61-F665-A5CB-834A-7E39FD7CCEA4}"/>
              </a:ext>
            </a:extLst>
          </p:cNvPr>
          <p:cNvGrpSpPr/>
          <p:nvPr/>
        </p:nvGrpSpPr>
        <p:grpSpPr>
          <a:xfrm>
            <a:off x="9412433" y="153908"/>
            <a:ext cx="2338964" cy="1756373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782EC3E-09D9-01E8-229C-C6DD38D385A7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포인트총합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point_delta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DE1D86A-5B53-861F-49FD-6E6A630E5273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E561D3-2EB8-78DC-BAC4-81C4FEF76BCE}"/>
              </a:ext>
            </a:extLst>
          </p:cNvPr>
          <p:cNvSpPr/>
          <p:nvPr/>
        </p:nvSpPr>
        <p:spPr>
          <a:xfrm>
            <a:off x="295750" y="7242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8BAB86-6E7A-163F-7B48-4520611C3D09}"/>
              </a:ext>
            </a:extLst>
          </p:cNvPr>
          <p:cNvSpPr/>
          <p:nvPr/>
        </p:nvSpPr>
        <p:spPr>
          <a:xfrm>
            <a:off x="1056241" y="44925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9B8575-6B8F-A39E-66DC-56C00A9C30D2}"/>
              </a:ext>
            </a:extLst>
          </p:cNvPr>
          <p:cNvSpPr/>
          <p:nvPr/>
        </p:nvSpPr>
        <p:spPr>
          <a:xfrm>
            <a:off x="6832352" y="-905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A80D4E-FB72-C617-4D8D-F56C98B1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9767" cy="36485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973587-2710-274F-0ED8-C667478A259F}"/>
              </a:ext>
            </a:extLst>
          </p:cNvPr>
          <p:cNvGrpSpPr/>
          <p:nvPr/>
        </p:nvGrpSpPr>
        <p:grpSpPr>
          <a:xfrm>
            <a:off x="9475807" y="99587"/>
            <a:ext cx="2338964" cy="2607399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01138B-BCB1-47C5-3257-2529BE448AC0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배송비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merchant_delivery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무료 배송 최소 금액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free_ship_limit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상점이름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store_name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9904EF-0BC1-4B42-B77E-3A83C1338FC4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89DFAC-8971-ECEB-8616-55B856AA702C}"/>
              </a:ext>
            </a:extLst>
          </p:cNvPr>
          <p:cNvSpPr/>
          <p:nvPr/>
        </p:nvSpPr>
        <p:spPr>
          <a:xfrm>
            <a:off x="392319" y="35697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59F178-5ECA-6425-8AF0-190B2E3B8B4F}"/>
              </a:ext>
            </a:extLst>
          </p:cNvPr>
          <p:cNvSpPr/>
          <p:nvPr/>
        </p:nvSpPr>
        <p:spPr>
          <a:xfrm>
            <a:off x="1656784" y="37508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D2536B-181D-6823-49AB-4E1357FF864B}"/>
              </a:ext>
            </a:extLst>
          </p:cNvPr>
          <p:cNvSpPr/>
          <p:nvPr/>
        </p:nvSpPr>
        <p:spPr>
          <a:xfrm>
            <a:off x="3297495" y="35570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2657C7-A140-D30E-75A3-B204049E8075}"/>
              </a:ext>
            </a:extLst>
          </p:cNvPr>
          <p:cNvSpPr/>
          <p:nvPr/>
        </p:nvSpPr>
        <p:spPr>
          <a:xfrm>
            <a:off x="4464192" y="35054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1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597</Words>
  <Application>Microsoft Office PowerPoint</Application>
  <PresentationFormat>와이드스크린</PresentationFormat>
  <Paragraphs>195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17</cp:revision>
  <dcterms:created xsi:type="dcterms:W3CDTF">2024-09-27T01:38:30Z</dcterms:created>
  <dcterms:modified xsi:type="dcterms:W3CDTF">2024-09-30T00:40:48Z</dcterms:modified>
</cp:coreProperties>
</file>