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87" d="100"/>
          <a:sy n="87" d="100"/>
        </p:scale>
        <p:origin x="232" y="6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298" y="404622"/>
            <a:ext cx="4104513" cy="36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3.</a:t>
            </a:r>
            <a:r>
              <a:rPr lang="ko-KR" altLang="en-US" dirty="0"/>
              <a:t> 개발 범위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487" y="2060829"/>
            <a:ext cx="67688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/>
              <a:t>주식 리스트</a:t>
            </a:r>
          </a:p>
          <a:p>
            <a:pPr algn="ctr">
              <a:defRPr/>
            </a:pPr>
            <a:r>
              <a:rPr lang="ko-KR" altLang="en-US" dirty="0"/>
              <a:t>주식 상세 보기</a:t>
            </a:r>
          </a:p>
          <a:p>
            <a:pPr algn="ctr">
              <a:defRPr/>
            </a:pPr>
            <a:r>
              <a:rPr lang="ko-KR" altLang="en-US" dirty="0"/>
              <a:t>주식 포트폴리오</a:t>
            </a:r>
          </a:p>
          <a:p>
            <a:pPr algn="ctr">
              <a:defRPr/>
            </a:pPr>
            <a:r>
              <a:rPr lang="ko-KR" altLang="en-US" dirty="0"/>
              <a:t>주식 주문 기능</a:t>
            </a:r>
          </a:p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함초롬돋움</vt:lpstr>
      <vt:lpstr>Arial</vt:lpstr>
      <vt:lpstr>한컴오피스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cp:lastModifiedBy>Moon</cp:lastModifiedBy>
  <cp:revision>4</cp:revision>
  <dcterms:created xsi:type="dcterms:W3CDTF">2024-09-28T04:05:59Z</dcterms:created>
  <dcterms:modified xsi:type="dcterms:W3CDTF">2024-09-29T02:45:17Z</dcterms:modified>
  <cp:version>1000.0000.01</cp:version>
</cp:coreProperties>
</file>