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1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6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9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3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17A55-7EEF-44AE-AE31-CF1D54F38D85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06E5-5036-4EA4-8E3F-B62462A47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TeamChina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Vivia</a:t>
            </a:r>
            <a:r>
              <a:rPr lang="en-US" dirty="0" smtClean="0"/>
              <a:t> Chen, </a:t>
            </a:r>
            <a:r>
              <a:rPr lang="en-US" dirty="0" err="1" smtClean="0"/>
              <a:t>Mengduo</a:t>
            </a:r>
            <a:r>
              <a:rPr lang="en-US" dirty="0" smtClean="0"/>
              <a:t> Yang, </a:t>
            </a:r>
            <a:r>
              <a:rPr lang="en-US" dirty="0" err="1" smtClean="0"/>
              <a:t>Qiyan</a:t>
            </a:r>
            <a:r>
              <a:rPr lang="en-US" dirty="0" smtClean="0"/>
              <a:t>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7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61962"/>
            <a:ext cx="98964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5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TeamChina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TeamChina</dc:title>
  <dc:creator>Windows User</dc:creator>
  <cp:lastModifiedBy>Windows User</cp:lastModifiedBy>
  <cp:revision>1</cp:revision>
  <dcterms:created xsi:type="dcterms:W3CDTF">2017-10-23T05:14:56Z</dcterms:created>
  <dcterms:modified xsi:type="dcterms:W3CDTF">2017-10-23T05:15:59Z</dcterms:modified>
</cp:coreProperties>
</file>