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575D4-57F3-8746-82F1-CD6371AEB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9634B-0EEA-774B-BD07-DD49B67EA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BC066-DC95-8347-A3FE-16A6C085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7386-A42A-3948-9382-B5DC06073B8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F77FC-05F8-1949-9F91-554BE682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4FE6C-EC8B-F942-B3AD-DF0A07D3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CF67-2FEA-2541-91DC-8D95A5FB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8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9321-5DE9-1044-A200-03212FF0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19F72-E6F7-C24B-9E08-351263B90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B5BAE-9A4A-2241-A3A9-B7E945362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7386-A42A-3948-9382-B5DC06073B8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CFE90-EB6F-EF41-A8B5-5E02884E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F26F-BA98-7D4C-98F7-C9D394B5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CF67-2FEA-2541-91DC-8D95A5FB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2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684C3D-6EDB-254E-9323-102879FF9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B94DC-5318-4A4F-A9DC-11C0E9A3D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58090-3EE2-A74E-9D6F-61D1B440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7386-A42A-3948-9382-B5DC06073B8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6BB65-C8BA-5340-85E7-73C8C672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A3961-A661-F244-9E34-E23BF7EA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CF67-2FEA-2541-91DC-8D95A5FB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0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37D8-347F-B648-A243-AA8B2464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56E9E-6F98-C149-8710-35F8BAA25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0173B-C3B3-0543-A47B-8A9A4DC4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7386-A42A-3948-9382-B5DC06073B8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8681B-6832-4D47-AD72-38CB538E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03109-EACB-A947-AE11-E93806BB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CF67-2FEA-2541-91DC-8D95A5FB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1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B572-0AA1-3048-AB7C-081C24F7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34577-B144-7C4D-B385-8BD6AF2F8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B84E0-DD5B-4946-89A9-96FD406B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7386-A42A-3948-9382-B5DC06073B8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9E5BF-502D-6F49-8FD1-A4A95967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58A55-6868-2C48-AE2F-6F5C1E0C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CF67-2FEA-2541-91DC-8D95A5FB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3EAA-13E4-F54E-8C4C-83EE708B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B1A74-8CE3-6F4C-B2BE-E34AF66F2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51E44-D490-0E48-AB2D-E19EB3AC6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BE9BD-C8F0-8046-9078-8708A155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7386-A42A-3948-9382-B5DC06073B8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006CC-1912-164E-9E77-0B391126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D51B1-9516-614F-9633-0F5C4026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CF67-2FEA-2541-91DC-8D95A5FB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A229-6F97-D340-B396-54B9DE44C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C42CF-A5E4-EB45-9AB1-E63DEA0E8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8A547-72C8-0241-A716-30A6C75EA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496AA-8A1F-5641-AB3A-651B44AF8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AB1B2-4650-2F4A-80BC-7B659B8FB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A84C7E-6BE7-064B-B370-D137E694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7386-A42A-3948-9382-B5DC06073B8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C6240-1B52-7046-B9C8-9F57C04D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159A2-4406-4C45-89A8-0DF62C51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CF67-2FEA-2541-91DC-8D95A5FB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0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D3B2-0004-2D49-A228-2040D311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9D880-7DBF-1A42-835B-49BF07A5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7386-A42A-3948-9382-B5DC06073B8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D69E8-F0C5-EC4C-9034-D4DB21C2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DB9AD-D19E-2A41-B7D2-424A5177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CF67-2FEA-2541-91DC-8D95A5FB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7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A9B46-D0AA-C64A-81AC-0E3C3167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7386-A42A-3948-9382-B5DC06073B8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D9553-83B3-1741-9C25-20D16252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6B01E-6D32-8E40-B2E1-ACAB7311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CF67-2FEA-2541-91DC-8D95A5FB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0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9E3F-D68A-9841-9212-936A3747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AB48-8CB5-3C44-80D6-F2A0AFCF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2CA25-A6EC-8645-AEE9-366AF0F84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E4AA2-B48F-154A-87A1-8C7CAEFB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7386-A42A-3948-9382-B5DC06073B8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FB2E7-BC97-7C40-9A06-30688930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87B59-644B-314D-B641-DCD79F11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CF67-2FEA-2541-91DC-8D95A5FB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6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AE8F-72DF-2747-99EA-05C3447B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14043-3C50-114F-8769-7104BF789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60A78-2503-EE47-AC21-079AC4EEB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F7A2F-04F7-0A4D-8F89-06472CC3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7386-A42A-3948-9382-B5DC06073B8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D64F5-5E75-3B4B-8890-A46518C3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F3895-CE9E-0E4F-A16F-A5FFD6FE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CF67-2FEA-2541-91DC-8D95A5FB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9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05BE4-115E-F546-AA04-BDD90115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CDEB8-7EBD-4540-A221-79042C176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D2943-0A14-1846-818B-DC5761A51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27386-A42A-3948-9382-B5DC06073B8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49DF4-6B0C-814A-B48B-93539D716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3F032-E5A8-6043-8B9C-2DEDD3F25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FCF67-2FEA-2541-91DC-8D95A5FB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8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4615-2273-8D4C-9A87-E25FFCB61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5F092-B598-8B41-9A95-FE8658B4D3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3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.com: Map - Us Map No Labels Blank Simple of United States for  Alluring Black and White Vivid Imagery Laminated Poster Print-20 Inch by 30  Inch Laminated Poster With Bright Colors: Everything">
            <a:extLst>
              <a:ext uri="{FF2B5EF4-FFF2-40B4-BE49-F238E27FC236}">
                <a16:creationId xmlns:a16="http://schemas.microsoft.com/office/drawing/2014/main" id="{E4ACB014-1A33-424A-94B2-AA2CB4B37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68" y="1131905"/>
            <a:ext cx="6867525" cy="453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D8B9D6-2903-4249-A437-CC3656E3CBE6}"/>
              </a:ext>
            </a:extLst>
          </p:cNvPr>
          <p:cNvSpPr/>
          <p:nvPr/>
        </p:nvSpPr>
        <p:spPr>
          <a:xfrm>
            <a:off x="8103796" y="1200150"/>
            <a:ext cx="3009900" cy="33956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DD7B0B-A047-EC4E-A347-2D354DA8A1BC}"/>
              </a:ext>
            </a:extLst>
          </p:cNvPr>
          <p:cNvCxnSpPr/>
          <p:nvPr/>
        </p:nvCxnSpPr>
        <p:spPr>
          <a:xfrm flipH="1">
            <a:off x="5783283" y="1690688"/>
            <a:ext cx="2434442" cy="113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9FAFD0-974E-F640-9096-C68ACA694FEC}"/>
              </a:ext>
            </a:extLst>
          </p:cNvPr>
          <p:cNvSpPr txBox="1"/>
          <p:nvPr/>
        </p:nvSpPr>
        <p:spPr>
          <a:xfrm>
            <a:off x="8217725" y="1312223"/>
            <a:ext cx="2765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Indiana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1939AB-6B55-6C49-9AD1-DC9B2AF570DC}"/>
              </a:ext>
            </a:extLst>
          </p:cNvPr>
          <p:cNvSpPr txBox="1"/>
          <p:nvPr/>
        </p:nvSpPr>
        <p:spPr>
          <a:xfrm>
            <a:off x="8226075" y="1655128"/>
            <a:ext cx="27653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Total cases: 208,000</a:t>
            </a:r>
          </a:p>
          <a:p>
            <a:r>
              <a:rPr lang="en-US" sz="1600" dirty="0"/>
              <a:t>Total deaths: 4,500</a:t>
            </a:r>
          </a:p>
          <a:p>
            <a:r>
              <a:rPr lang="en-US" sz="1600" dirty="0"/>
              <a:t>Statewide Mask Mandate: Yes</a:t>
            </a:r>
          </a:p>
          <a:p>
            <a:r>
              <a:rPr lang="en-US" sz="1600" dirty="0"/>
              <a:t>Lockdown: 3/24-5/1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F18ADE-A983-C34F-9C91-23B3B5133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236" y="2619683"/>
            <a:ext cx="2595020" cy="184251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E371E20D-C91C-964C-BF79-CB48E4FCBE0D}"/>
              </a:ext>
            </a:extLst>
          </p:cNvPr>
          <p:cNvSpPr/>
          <p:nvPr/>
        </p:nvSpPr>
        <p:spPr>
          <a:xfrm flipV="1">
            <a:off x="9108375" y="3743735"/>
            <a:ext cx="95002" cy="91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F62AB8-6CFD-B64F-ACF6-9D2D644E4E0E}"/>
              </a:ext>
            </a:extLst>
          </p:cNvPr>
          <p:cNvSpPr/>
          <p:nvPr/>
        </p:nvSpPr>
        <p:spPr>
          <a:xfrm flipV="1">
            <a:off x="9820894" y="3230088"/>
            <a:ext cx="95002" cy="91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217911-4E17-5E40-8673-9411C6B6AC99}"/>
              </a:ext>
            </a:extLst>
          </p:cNvPr>
          <p:cNvSpPr txBox="1"/>
          <p:nvPr/>
        </p:nvSpPr>
        <p:spPr>
          <a:xfrm>
            <a:off x="8103796" y="2976663"/>
            <a:ext cx="338554" cy="81843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/>
              <a:t>cases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69E451-3235-9543-ABD5-9920C3ED3A2C}"/>
              </a:ext>
            </a:extLst>
          </p:cNvPr>
          <p:cNvCxnSpPr/>
          <p:nvPr/>
        </p:nvCxnSpPr>
        <p:spPr>
          <a:xfrm flipV="1">
            <a:off x="9203377" y="3835730"/>
            <a:ext cx="0" cy="111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1D8E9A6-A047-2E44-B692-6E326B76C119}"/>
              </a:ext>
            </a:extLst>
          </p:cNvPr>
          <p:cNvSpPr txBox="1"/>
          <p:nvPr/>
        </p:nvSpPr>
        <p:spPr>
          <a:xfrm>
            <a:off x="8858250" y="4938655"/>
            <a:ext cx="511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start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E85E4D-BC63-B544-8B39-42CB47BF2BAA}"/>
              </a:ext>
            </a:extLst>
          </p:cNvPr>
          <p:cNvCxnSpPr/>
          <p:nvPr/>
        </p:nvCxnSpPr>
        <p:spPr>
          <a:xfrm flipV="1">
            <a:off x="9868395" y="3479471"/>
            <a:ext cx="0" cy="111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6989F2-61A8-7549-940F-586639416FE3}"/>
              </a:ext>
            </a:extLst>
          </p:cNvPr>
          <p:cNvSpPr txBox="1"/>
          <p:nvPr/>
        </p:nvSpPr>
        <p:spPr>
          <a:xfrm>
            <a:off x="9647155" y="4641808"/>
            <a:ext cx="511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8223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CD2C06-9C77-1143-9614-921F3BD22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04"/>
          <a:stretch/>
        </p:blipFill>
        <p:spPr>
          <a:xfrm>
            <a:off x="6540482" y="912019"/>
            <a:ext cx="4813318" cy="50339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802CCF-0EBE-BA45-8553-5C8789BF3435}"/>
              </a:ext>
            </a:extLst>
          </p:cNvPr>
          <p:cNvSpPr txBox="1"/>
          <p:nvPr/>
        </p:nvSpPr>
        <p:spPr>
          <a:xfrm>
            <a:off x="6096000" y="2714626"/>
            <a:ext cx="461665" cy="82867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states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DFDCF-7CDA-D047-98A6-2714DBFF3CC5}"/>
              </a:ext>
            </a:extLst>
          </p:cNvPr>
          <p:cNvSpPr txBox="1"/>
          <p:nvPr/>
        </p:nvSpPr>
        <p:spPr>
          <a:xfrm>
            <a:off x="8343900" y="542925"/>
            <a:ext cx="112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E226D2-FEC1-F64E-951C-CCC504324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599" y="5903516"/>
            <a:ext cx="5311883" cy="546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108A6A-E942-9844-9319-5E0EE16FD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599" y="1452563"/>
            <a:ext cx="4540249" cy="395287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9D485B-A6C1-584E-ABFE-E630820278B0}"/>
              </a:ext>
            </a:extLst>
          </p:cNvPr>
          <p:cNvCxnSpPr>
            <a:cxnSpLocks/>
          </p:cNvCxnSpPr>
          <p:nvPr/>
        </p:nvCxnSpPr>
        <p:spPr>
          <a:xfrm flipH="1">
            <a:off x="4686300" y="866577"/>
            <a:ext cx="552423" cy="719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A28988-8BD0-E041-9A8A-CD1B75C6DEB3}"/>
              </a:ext>
            </a:extLst>
          </p:cNvPr>
          <p:cNvSpPr txBox="1"/>
          <p:nvPr/>
        </p:nvSpPr>
        <p:spPr>
          <a:xfrm>
            <a:off x="4933950" y="173613"/>
            <a:ext cx="305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sections, 1 for each state, each state colored red or blue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B19064-7CD5-4349-86E0-695F7C1EA10F}"/>
              </a:ext>
            </a:extLst>
          </p:cNvPr>
          <p:cNvCxnSpPr>
            <a:cxnSpLocks/>
          </p:cNvCxnSpPr>
          <p:nvPr/>
        </p:nvCxnSpPr>
        <p:spPr>
          <a:xfrm>
            <a:off x="6179317" y="799902"/>
            <a:ext cx="378348" cy="75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9D32BC-D877-EA4F-A8B6-D5D5BE14A1A8}"/>
              </a:ext>
            </a:extLst>
          </p:cNvPr>
          <p:cNvCxnSpPr>
            <a:cxnSpLocks/>
          </p:cNvCxnSpPr>
          <p:nvPr/>
        </p:nvCxnSpPr>
        <p:spPr>
          <a:xfrm>
            <a:off x="1443038" y="5186363"/>
            <a:ext cx="871537" cy="71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6059BC-6B3D-8E48-A8B1-B9EF93133C13}"/>
              </a:ext>
            </a:extLst>
          </p:cNvPr>
          <p:cNvSpPr txBox="1"/>
          <p:nvPr/>
        </p:nvSpPr>
        <p:spPr>
          <a:xfrm>
            <a:off x="497926" y="4817031"/>
            <a:ext cx="132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slider</a:t>
            </a:r>
          </a:p>
        </p:txBody>
      </p:sp>
    </p:spTree>
    <p:extLst>
      <p:ext uri="{BB962C8B-B14F-4D97-AF65-F5344CB8AC3E}">
        <p14:creationId xmlns:p14="http://schemas.microsoft.com/office/powerpoint/2010/main" val="123111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38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 Guo</dc:creator>
  <cp:lastModifiedBy>Vivian Guo</cp:lastModifiedBy>
  <cp:revision>2</cp:revision>
  <dcterms:created xsi:type="dcterms:W3CDTF">2020-11-08T18:25:59Z</dcterms:created>
  <dcterms:modified xsi:type="dcterms:W3CDTF">2020-11-08T18:52:56Z</dcterms:modified>
</cp:coreProperties>
</file>