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://www.officeplus.cn/Template/Home.shtml" TargetMode="External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4769" y="0"/>
            <a:ext cx="12249458" cy="6851958"/>
          </a:xfrm>
          <a:prstGeom prst="rect">
            <a:avLst/>
          </a:prstGeom>
          <a:solidFill>
            <a:srgbClr val="5862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1272992">
            <a:off x="663031" y="1085167"/>
            <a:ext cx="3953619" cy="6288796"/>
          </a:xfrm>
          <a:custGeom>
            <a:avLst/>
            <a:gdLst/>
            <a:ahLst/>
            <a:cxnLst/>
            <a:rect l="l" t="t" r="r" b="b"/>
            <a:pathLst>
              <a:path w="3953619" h="6288796" extrusionOk="0">
                <a:moveTo>
                  <a:pt x="3672822" y="0"/>
                </a:moveTo>
                <a:cubicBezTo>
                  <a:pt x="3773909" y="56050"/>
                  <a:pt x="3863764" y="112100"/>
                  <a:pt x="3953619" y="156940"/>
                </a:cubicBezTo>
                <a:cubicBezTo>
                  <a:pt x="3088765" y="1535767"/>
                  <a:pt x="2235143" y="3026693"/>
                  <a:pt x="1696013" y="4640929"/>
                </a:cubicBezTo>
                <a:cubicBezTo>
                  <a:pt x="1797100" y="4596090"/>
                  <a:pt x="1909418" y="4573670"/>
                  <a:pt x="2032969" y="4573670"/>
                </a:cubicBezTo>
                <a:cubicBezTo>
                  <a:pt x="2178983" y="4573670"/>
                  <a:pt x="2313766" y="4607300"/>
                  <a:pt x="2437316" y="4663349"/>
                </a:cubicBezTo>
                <a:cubicBezTo>
                  <a:pt x="2560867" y="4506410"/>
                  <a:pt x="2740577" y="4416730"/>
                  <a:pt x="2953982" y="4416730"/>
                </a:cubicBezTo>
                <a:cubicBezTo>
                  <a:pt x="3324634" y="4416730"/>
                  <a:pt x="3616663" y="4708189"/>
                  <a:pt x="3616663" y="5078118"/>
                </a:cubicBezTo>
                <a:cubicBezTo>
                  <a:pt x="3616663" y="5170601"/>
                  <a:pt x="3598411" y="5258879"/>
                  <a:pt x="3565242" y="5339276"/>
                </a:cubicBezTo>
                <a:lnTo>
                  <a:pt x="3553140" y="5362115"/>
                </a:lnTo>
                <a:lnTo>
                  <a:pt x="1166058" y="6288796"/>
                </a:lnTo>
                <a:lnTo>
                  <a:pt x="1086889" y="6288796"/>
                </a:lnTo>
                <a:cubicBezTo>
                  <a:pt x="895575" y="6288796"/>
                  <a:pt x="676931" y="6288796"/>
                  <a:pt x="427052" y="6288796"/>
                </a:cubicBezTo>
                <a:lnTo>
                  <a:pt x="348280" y="6288796"/>
                </a:lnTo>
                <a:lnTo>
                  <a:pt x="0" y="5391645"/>
                </a:lnTo>
                <a:lnTo>
                  <a:pt x="0" y="5284476"/>
                </a:lnTo>
                <a:cubicBezTo>
                  <a:pt x="0" y="4758404"/>
                  <a:pt x="0" y="3956771"/>
                  <a:pt x="0" y="2735234"/>
                </a:cubicBezTo>
                <a:cubicBezTo>
                  <a:pt x="393116" y="2757654"/>
                  <a:pt x="707608" y="3082743"/>
                  <a:pt x="707608" y="3475093"/>
                </a:cubicBezTo>
                <a:cubicBezTo>
                  <a:pt x="707608" y="3632032"/>
                  <a:pt x="651449" y="3788972"/>
                  <a:pt x="572825" y="3901071"/>
                </a:cubicBezTo>
                <a:cubicBezTo>
                  <a:pt x="685144" y="3934701"/>
                  <a:pt x="774999" y="3990751"/>
                  <a:pt x="842391" y="4080431"/>
                </a:cubicBezTo>
                <a:cubicBezTo>
                  <a:pt x="1976810" y="2847334"/>
                  <a:pt x="2886591" y="1401247"/>
                  <a:pt x="367282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-25562" y="5955248"/>
            <a:ext cx="1258929" cy="912180"/>
          </a:xfrm>
          <a:custGeom>
            <a:avLst/>
            <a:gdLst/>
            <a:ahLst/>
            <a:cxnLst/>
            <a:rect l="l" t="t" r="r" b="b"/>
            <a:pathLst>
              <a:path w="1258929" h="912180" extrusionOk="0">
                <a:moveTo>
                  <a:pt x="596467" y="0"/>
                </a:moveTo>
                <a:cubicBezTo>
                  <a:pt x="962335" y="0"/>
                  <a:pt x="1258929" y="296110"/>
                  <a:pt x="1258929" y="661381"/>
                </a:cubicBezTo>
                <a:cubicBezTo>
                  <a:pt x="1258929" y="707040"/>
                  <a:pt x="1254295" y="751618"/>
                  <a:pt x="1245470" y="794673"/>
                </a:cubicBezTo>
                <a:lnTo>
                  <a:pt x="1208934" y="912180"/>
                </a:lnTo>
                <a:lnTo>
                  <a:pt x="0" y="912180"/>
                </a:lnTo>
                <a:lnTo>
                  <a:pt x="0" y="378309"/>
                </a:lnTo>
                <a:lnTo>
                  <a:pt x="47143" y="291597"/>
                </a:lnTo>
                <a:cubicBezTo>
                  <a:pt x="166192" y="115668"/>
                  <a:pt x="367800" y="0"/>
                  <a:pt x="5964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 rot="1096485">
            <a:off x="5169913" y="1013858"/>
            <a:ext cx="1636713" cy="2320925"/>
            <a:chOff x="4276725" y="1611313"/>
            <a:chExt cx="1636713" cy="2320925"/>
          </a:xfrm>
        </p:grpSpPr>
        <p:sp>
          <p:nvSpPr>
            <p:cNvPr id="25" name="Google Shape;25;p2"/>
            <p:cNvSpPr/>
            <p:nvPr/>
          </p:nvSpPr>
          <p:spPr>
            <a:xfrm>
              <a:off x="5657850" y="2300288"/>
              <a:ext cx="212725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7850" y="2300288"/>
              <a:ext cx="212725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02300" y="2343151"/>
              <a:ext cx="211138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6"/>
                    <a:pt x="3" y="1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02300" y="2411413"/>
              <a:ext cx="211138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2"/>
                  </a:moveTo>
                  <a:cubicBezTo>
                    <a:pt x="6" y="24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4" y="8"/>
                    <a:pt x="31" y="9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21338" y="2362201"/>
              <a:ext cx="198438" cy="20478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9" y="4"/>
                  </a:moveTo>
                  <a:cubicBezTo>
                    <a:pt x="2" y="8"/>
                    <a:pt x="0" y="17"/>
                    <a:pt x="4" y="24"/>
                  </a:cubicBezTo>
                  <a:cubicBezTo>
                    <a:pt x="7" y="31"/>
                    <a:pt x="16" y="33"/>
                    <a:pt x="23" y="29"/>
                  </a:cubicBezTo>
                  <a:cubicBezTo>
                    <a:pt x="30" y="25"/>
                    <a:pt x="32" y="17"/>
                    <a:pt x="29" y="10"/>
                  </a:cubicBezTo>
                  <a:cubicBezTo>
                    <a:pt x="25" y="3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27688" y="2386013"/>
              <a:ext cx="117475" cy="142875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0" y="10"/>
                    <a:pt x="3" y="18"/>
                    <a:pt x="10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3" y="22"/>
                    <a:pt x="14" y="22"/>
                    <a:pt x="15" y="20"/>
                  </a:cubicBezTo>
                  <a:cubicBezTo>
                    <a:pt x="19" y="13"/>
                    <a:pt x="16" y="5"/>
                    <a:pt x="9" y="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57850" y="2330451"/>
              <a:ext cx="68263" cy="80963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7" y="1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1" y="2"/>
                    <a:pt x="9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35550" y="2343151"/>
              <a:ext cx="685800" cy="334963"/>
            </a:xfrm>
            <a:custGeom>
              <a:avLst/>
              <a:gdLst/>
              <a:ahLst/>
              <a:cxnLst/>
              <a:rect l="l" t="t" r="r" b="b"/>
              <a:pathLst>
                <a:path w="110" h="54" extrusionOk="0">
                  <a:moveTo>
                    <a:pt x="26" y="5"/>
                  </a:move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8" y="28"/>
                  </a:cubicBezTo>
                  <a:cubicBezTo>
                    <a:pt x="38" y="51"/>
                    <a:pt x="78" y="54"/>
                    <a:pt x="110" y="3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74" y="22"/>
                    <a:pt x="46" y="20"/>
                    <a:pt x="26" y="5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67300" y="2343151"/>
              <a:ext cx="609600" cy="260350"/>
            </a:xfrm>
            <a:custGeom>
              <a:avLst/>
              <a:gdLst/>
              <a:ahLst/>
              <a:cxnLst/>
              <a:rect l="l" t="t" r="r" b="b"/>
              <a:pathLst>
                <a:path w="98" h="42" extrusionOk="0">
                  <a:moveTo>
                    <a:pt x="21" y="5"/>
                  </a:moveTo>
                  <a:cubicBezTo>
                    <a:pt x="15" y="0"/>
                    <a:pt x="5" y="1"/>
                    <a:pt x="0" y="7"/>
                  </a:cubicBezTo>
                  <a:cubicBezTo>
                    <a:pt x="25" y="34"/>
                    <a:pt x="65" y="42"/>
                    <a:pt x="98" y="23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69" y="22"/>
                    <a:pt x="41" y="20"/>
                    <a:pt x="21" y="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34000" y="3113088"/>
              <a:ext cx="69850" cy="80963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6" y="12"/>
                  </a:moveTo>
                  <a:cubicBezTo>
                    <a:pt x="5" y="13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4"/>
                    <a:pt x="10" y="5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89425" y="3608388"/>
              <a:ext cx="161925" cy="323850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2" y="49"/>
                    <a:pt x="26" y="27"/>
                    <a:pt x="2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80C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02125" y="2895601"/>
              <a:ext cx="628650" cy="825500"/>
            </a:xfrm>
            <a:custGeom>
              <a:avLst/>
              <a:gdLst/>
              <a:ahLst/>
              <a:cxnLst/>
              <a:rect l="l" t="t" r="r" b="b"/>
              <a:pathLst>
                <a:path w="396" h="520" extrusionOk="0">
                  <a:moveTo>
                    <a:pt x="278" y="0"/>
                  </a:moveTo>
                  <a:lnTo>
                    <a:pt x="0" y="449"/>
                  </a:lnTo>
                  <a:lnTo>
                    <a:pt x="121" y="520"/>
                  </a:lnTo>
                  <a:lnTo>
                    <a:pt x="396" y="7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02125" y="2895601"/>
              <a:ext cx="528638" cy="769938"/>
            </a:xfrm>
            <a:custGeom>
              <a:avLst/>
              <a:gdLst/>
              <a:ahLst/>
              <a:cxnLst/>
              <a:rect l="l" t="t" r="r" b="b"/>
              <a:pathLst>
                <a:path w="333" h="485" extrusionOk="0">
                  <a:moveTo>
                    <a:pt x="278" y="0"/>
                  </a:moveTo>
                  <a:lnTo>
                    <a:pt x="0" y="449"/>
                  </a:lnTo>
                  <a:lnTo>
                    <a:pt x="59" y="485"/>
                  </a:lnTo>
                  <a:lnTo>
                    <a:pt x="333" y="3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48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18050" y="2820988"/>
              <a:ext cx="274638" cy="204788"/>
            </a:xfrm>
            <a:custGeom>
              <a:avLst/>
              <a:gdLst/>
              <a:ahLst/>
              <a:cxnLst/>
              <a:rect l="l" t="t" r="r" b="b"/>
              <a:pathLst>
                <a:path w="44" h="33" extrusionOk="0">
                  <a:moveTo>
                    <a:pt x="44" y="2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5" y="21"/>
                    <a:pt x="15" y="27"/>
                  </a:cubicBezTo>
                  <a:cubicBezTo>
                    <a:pt x="24" y="33"/>
                    <a:pt x="36" y="32"/>
                    <a:pt x="44" y="25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86350" y="2232026"/>
              <a:ext cx="317500" cy="303213"/>
            </a:xfrm>
            <a:custGeom>
              <a:avLst/>
              <a:gdLst/>
              <a:ahLst/>
              <a:cxnLst/>
              <a:rect l="l" t="t" r="r" b="b"/>
              <a:pathLst>
                <a:path w="200" h="191" extrusionOk="0">
                  <a:moveTo>
                    <a:pt x="66" y="191"/>
                  </a:moveTo>
                  <a:lnTo>
                    <a:pt x="0" y="109"/>
                  </a:lnTo>
                  <a:lnTo>
                    <a:pt x="129" y="0"/>
                  </a:lnTo>
                  <a:lnTo>
                    <a:pt x="200" y="82"/>
                  </a:lnTo>
                  <a:lnTo>
                    <a:pt x="66" y="191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68838" y="2317751"/>
              <a:ext cx="622300" cy="757238"/>
            </a:xfrm>
            <a:custGeom>
              <a:avLst/>
              <a:gdLst/>
              <a:ahLst/>
              <a:cxnLst/>
              <a:rect l="l" t="t" r="r" b="b"/>
              <a:pathLst>
                <a:path w="100" h="122" extrusionOk="0">
                  <a:moveTo>
                    <a:pt x="45" y="122"/>
                  </a:moveTo>
                  <a:cubicBezTo>
                    <a:pt x="45" y="122"/>
                    <a:pt x="35" y="116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5" y="4"/>
                    <a:pt x="71" y="0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6" y="15"/>
                    <a:pt x="100" y="31"/>
                    <a:pt x="92" y="43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54613" y="2312988"/>
              <a:ext cx="142875" cy="173038"/>
            </a:xfrm>
            <a:custGeom>
              <a:avLst/>
              <a:gdLst/>
              <a:ahLst/>
              <a:cxnLst/>
              <a:rect l="l" t="t" r="r" b="b"/>
              <a:pathLst>
                <a:path w="90" h="109" extrusionOk="0">
                  <a:moveTo>
                    <a:pt x="0" y="15"/>
                  </a:moveTo>
                  <a:lnTo>
                    <a:pt x="15" y="0"/>
                  </a:lnTo>
                  <a:lnTo>
                    <a:pt x="90" y="93"/>
                  </a:lnTo>
                  <a:lnTo>
                    <a:pt x="82" y="10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92700" y="2486026"/>
              <a:ext cx="198438" cy="360363"/>
            </a:xfrm>
            <a:custGeom>
              <a:avLst/>
              <a:gdLst/>
              <a:ahLst/>
              <a:cxnLst/>
              <a:rect l="l" t="t" r="r" b="b"/>
              <a:pathLst>
                <a:path w="125" h="227" extrusionOk="0">
                  <a:moveTo>
                    <a:pt x="121" y="0"/>
                  </a:moveTo>
                  <a:lnTo>
                    <a:pt x="125" y="20"/>
                  </a:lnTo>
                  <a:lnTo>
                    <a:pt x="109" y="39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105" y="3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10163" y="2306638"/>
              <a:ext cx="187325" cy="241300"/>
            </a:xfrm>
            <a:custGeom>
              <a:avLst/>
              <a:gdLst/>
              <a:ahLst/>
              <a:cxnLst/>
              <a:rect l="l" t="t" r="r" b="b"/>
              <a:pathLst>
                <a:path w="118" h="152" extrusionOk="0">
                  <a:moveTo>
                    <a:pt x="0" y="23"/>
                  </a:moveTo>
                  <a:lnTo>
                    <a:pt x="32" y="0"/>
                  </a:lnTo>
                  <a:lnTo>
                    <a:pt x="118" y="109"/>
                  </a:lnTo>
                  <a:lnTo>
                    <a:pt x="94" y="15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30750" y="2443163"/>
              <a:ext cx="460375" cy="595313"/>
            </a:xfrm>
            <a:custGeom>
              <a:avLst/>
              <a:gdLst/>
              <a:ahLst/>
              <a:cxnLst/>
              <a:rect l="l" t="t" r="r" b="b"/>
              <a:pathLst>
                <a:path w="290" h="375" extrusionOk="0">
                  <a:moveTo>
                    <a:pt x="0" y="316"/>
                  </a:moveTo>
                  <a:lnTo>
                    <a:pt x="51" y="344"/>
                  </a:lnTo>
                  <a:lnTo>
                    <a:pt x="98" y="375"/>
                  </a:lnTo>
                  <a:lnTo>
                    <a:pt x="290" y="58"/>
                  </a:lnTo>
                  <a:lnTo>
                    <a:pt x="196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06900" y="2132013"/>
              <a:ext cx="615950" cy="757238"/>
            </a:xfrm>
            <a:custGeom>
              <a:avLst/>
              <a:gdLst/>
              <a:ahLst/>
              <a:cxnLst/>
              <a:rect l="l" t="t" r="r" b="b"/>
              <a:pathLst>
                <a:path w="99" h="122" extrusionOk="0">
                  <a:moveTo>
                    <a:pt x="44" y="122"/>
                  </a:moveTo>
                  <a:cubicBezTo>
                    <a:pt x="44" y="122"/>
                    <a:pt x="34" y="116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4"/>
                    <a:pt x="71" y="0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95" y="15"/>
                    <a:pt x="99" y="31"/>
                    <a:pt x="92" y="43"/>
                  </a:cubicBezTo>
                  <a:lnTo>
                    <a:pt x="44" y="122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76725" y="2859088"/>
              <a:ext cx="274638" cy="371475"/>
            </a:xfrm>
            <a:custGeom>
              <a:avLst/>
              <a:gdLst/>
              <a:ahLst/>
              <a:cxnLst/>
              <a:rect l="l" t="t" r="r" b="b"/>
              <a:pathLst>
                <a:path w="44" h="60" extrusionOk="0">
                  <a:moveTo>
                    <a:pt x="0" y="60"/>
                  </a:moveTo>
                  <a:cubicBezTo>
                    <a:pt x="0" y="60"/>
                    <a:pt x="33" y="29"/>
                    <a:pt x="44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7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E3A4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395788" y="2895601"/>
              <a:ext cx="104775" cy="149225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0" y="24"/>
                  </a:moveTo>
                  <a:cubicBezTo>
                    <a:pt x="0" y="24"/>
                    <a:pt x="13" y="12"/>
                    <a:pt x="17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7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E850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83088" y="2746376"/>
              <a:ext cx="236538" cy="230188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28" y="37"/>
                  </a:moveTo>
                  <a:cubicBezTo>
                    <a:pt x="28" y="37"/>
                    <a:pt x="21" y="33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4"/>
                    <a:pt x="0" y="20"/>
                    <a:pt x="0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2"/>
                    <a:pt x="21" y="0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6" y="9"/>
                    <a:pt x="38" y="19"/>
                    <a:pt x="34" y="27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70400" y="2255838"/>
              <a:ext cx="460375" cy="596900"/>
            </a:xfrm>
            <a:custGeom>
              <a:avLst/>
              <a:gdLst/>
              <a:ahLst/>
              <a:cxnLst/>
              <a:rect l="l" t="t" r="r" b="b"/>
              <a:pathLst>
                <a:path w="290" h="376" extrusionOk="0">
                  <a:moveTo>
                    <a:pt x="0" y="317"/>
                  </a:moveTo>
                  <a:lnTo>
                    <a:pt x="47" y="344"/>
                  </a:lnTo>
                  <a:lnTo>
                    <a:pt x="94" y="376"/>
                  </a:lnTo>
                  <a:lnTo>
                    <a:pt x="290" y="59"/>
                  </a:lnTo>
                  <a:lnTo>
                    <a:pt x="192" y="0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03838" y="2901951"/>
              <a:ext cx="111125" cy="117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4"/>
                  </a:moveTo>
                  <a:cubicBezTo>
                    <a:pt x="18" y="3"/>
                    <a:pt x="18" y="2"/>
                    <a:pt x="18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8"/>
                    <a:pt x="4" y="18"/>
                  </a:cubicBezTo>
                  <a:cubicBezTo>
                    <a:pt x="12" y="19"/>
                    <a:pt x="18" y="12"/>
                    <a:pt x="18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03850" y="2908301"/>
              <a:ext cx="80963" cy="42863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5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353050" y="2927351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27" h="35" extrusionOk="0">
                  <a:moveTo>
                    <a:pt x="13" y="32"/>
                  </a:moveTo>
                  <a:cubicBezTo>
                    <a:pt x="11" y="35"/>
                    <a:pt x="7" y="35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" y="31"/>
                    <a:pt x="0" y="28"/>
                    <a:pt x="2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4"/>
                    <a:pt x="27" y="8"/>
                    <a:pt x="26" y="11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72100" y="2914651"/>
              <a:ext cx="204788" cy="153988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" y="9"/>
                  </a:moveTo>
                  <a:cubicBezTo>
                    <a:pt x="0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3" y="20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5"/>
                    <a:pt x="27" y="25"/>
                    <a:pt x="25" y="2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46700" y="2970213"/>
              <a:ext cx="212725" cy="161925"/>
            </a:xfrm>
            <a:custGeom>
              <a:avLst/>
              <a:gdLst/>
              <a:ahLst/>
              <a:cxnLst/>
              <a:rect l="l" t="t" r="r" b="b"/>
              <a:pathLst>
                <a:path w="34" h="26" extrusionOk="0">
                  <a:moveTo>
                    <a:pt x="3" y="10"/>
                  </a:move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4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5"/>
                    <a:pt x="28" y="26"/>
                    <a:pt x="26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91138" y="3000376"/>
              <a:ext cx="204788" cy="161925"/>
            </a:xfrm>
            <a:custGeom>
              <a:avLst/>
              <a:gdLst/>
              <a:ahLst/>
              <a:cxnLst/>
              <a:rect l="l" t="t" r="r" b="b"/>
              <a:pathLst>
                <a:path w="33" h="26" extrusionOk="0">
                  <a:moveTo>
                    <a:pt x="3" y="10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8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5"/>
                    <a:pt x="27" y="26"/>
                    <a:pt x="25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5738" y="2895601"/>
              <a:ext cx="206375" cy="198438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24" y="4"/>
                  </a:moveTo>
                  <a:cubicBezTo>
                    <a:pt x="18" y="0"/>
                    <a:pt x="9" y="2"/>
                    <a:pt x="5" y="8"/>
                  </a:cubicBezTo>
                  <a:cubicBezTo>
                    <a:pt x="0" y="15"/>
                    <a:pt x="2" y="24"/>
                    <a:pt x="9" y="28"/>
                  </a:cubicBezTo>
                  <a:cubicBezTo>
                    <a:pt x="15" y="32"/>
                    <a:pt x="24" y="31"/>
                    <a:pt x="29" y="24"/>
                  </a:cubicBezTo>
                  <a:cubicBezTo>
                    <a:pt x="33" y="17"/>
                    <a:pt x="31" y="8"/>
                    <a:pt x="24" y="4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86338" y="2374901"/>
              <a:ext cx="398463" cy="669925"/>
            </a:xfrm>
            <a:custGeom>
              <a:avLst/>
              <a:gdLst/>
              <a:ahLst/>
              <a:cxnLst/>
              <a:rect l="l" t="t" r="r" b="b"/>
              <a:pathLst>
                <a:path w="64" h="108" extrusionOk="0">
                  <a:moveTo>
                    <a:pt x="37" y="19"/>
                  </a:moveTo>
                  <a:cubicBezTo>
                    <a:pt x="38" y="11"/>
                    <a:pt x="33" y="3"/>
                    <a:pt x="25" y="1"/>
                  </a:cubicBezTo>
                  <a:cubicBezTo>
                    <a:pt x="16" y="0"/>
                    <a:pt x="9" y="5"/>
                    <a:pt x="7" y="13"/>
                  </a:cubicBezTo>
                  <a:cubicBezTo>
                    <a:pt x="0" y="50"/>
                    <a:pt x="16" y="87"/>
                    <a:pt x="47" y="108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43" y="69"/>
                    <a:pt x="32" y="44"/>
                    <a:pt x="37" y="19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60950" y="2381251"/>
              <a:ext cx="323850" cy="588963"/>
            </a:xfrm>
            <a:custGeom>
              <a:avLst/>
              <a:gdLst/>
              <a:ahLst/>
              <a:cxnLst/>
              <a:rect l="l" t="t" r="r" b="b"/>
              <a:pathLst>
                <a:path w="52" h="95" extrusionOk="0">
                  <a:moveTo>
                    <a:pt x="25" y="18"/>
                  </a:moveTo>
                  <a:cubicBezTo>
                    <a:pt x="26" y="10"/>
                    <a:pt x="21" y="2"/>
                    <a:pt x="13" y="0"/>
                  </a:cubicBezTo>
                  <a:cubicBezTo>
                    <a:pt x="0" y="34"/>
                    <a:pt x="12" y="74"/>
                    <a:pt x="43" y="95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31" y="68"/>
                    <a:pt x="20" y="43"/>
                    <a:pt x="25" y="1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76900" y="2057401"/>
              <a:ext cx="136525" cy="93663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" y="1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9" y="12"/>
                    <a:pt x="22" y="9"/>
                    <a:pt x="21" y="6"/>
                  </a:cubicBezTo>
                  <a:cubicBezTo>
                    <a:pt x="21" y="2"/>
                    <a:pt x="18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60950" y="1685926"/>
              <a:ext cx="741363" cy="738188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3" y="83"/>
                  </a:moveTo>
                  <a:cubicBezTo>
                    <a:pt x="26" y="109"/>
                    <a:pt x="58" y="119"/>
                    <a:pt x="84" y="106"/>
                  </a:cubicBezTo>
                  <a:cubicBezTo>
                    <a:pt x="109" y="92"/>
                    <a:pt x="119" y="61"/>
                    <a:pt x="106" y="35"/>
                  </a:cubicBezTo>
                  <a:cubicBezTo>
                    <a:pt x="93" y="9"/>
                    <a:pt x="61" y="0"/>
                    <a:pt x="35" y="13"/>
                  </a:cubicBezTo>
                  <a:cubicBezTo>
                    <a:pt x="10" y="26"/>
                    <a:pt x="0" y="58"/>
                    <a:pt x="13" y="83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97475" y="1773238"/>
              <a:ext cx="604838" cy="631825"/>
            </a:xfrm>
            <a:custGeom>
              <a:avLst/>
              <a:gdLst/>
              <a:ahLst/>
              <a:cxnLst/>
              <a:rect l="l" t="t" r="r" b="b"/>
              <a:pathLst>
                <a:path w="97" h="102" extrusionOk="0">
                  <a:moveTo>
                    <a:pt x="51" y="83"/>
                  </a:moveTo>
                  <a:cubicBezTo>
                    <a:pt x="77" y="70"/>
                    <a:pt x="86" y="38"/>
                    <a:pt x="73" y="13"/>
                  </a:cubicBezTo>
                  <a:cubicBezTo>
                    <a:pt x="71" y="8"/>
                    <a:pt x="68" y="4"/>
                    <a:pt x="64" y="0"/>
                  </a:cubicBezTo>
                  <a:cubicBezTo>
                    <a:pt x="72" y="5"/>
                    <a:pt x="79" y="12"/>
                    <a:pt x="84" y="21"/>
                  </a:cubicBezTo>
                  <a:cubicBezTo>
                    <a:pt x="97" y="47"/>
                    <a:pt x="87" y="78"/>
                    <a:pt x="62" y="92"/>
                  </a:cubicBezTo>
                  <a:cubicBezTo>
                    <a:pt x="41" y="102"/>
                    <a:pt x="16" y="98"/>
                    <a:pt x="0" y="82"/>
                  </a:cubicBezTo>
                  <a:cubicBezTo>
                    <a:pt x="15" y="91"/>
                    <a:pt x="34" y="92"/>
                    <a:pt x="51" y="83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67300" y="1722438"/>
              <a:ext cx="485775" cy="471488"/>
            </a:xfrm>
            <a:custGeom>
              <a:avLst/>
              <a:gdLst/>
              <a:ahLst/>
              <a:cxnLst/>
              <a:rect l="l" t="t" r="r" b="b"/>
              <a:pathLst>
                <a:path w="78" h="76" extrusionOk="0">
                  <a:moveTo>
                    <a:pt x="10" y="72"/>
                  </a:moveTo>
                  <a:cubicBezTo>
                    <a:pt x="0" y="48"/>
                    <a:pt x="10" y="19"/>
                    <a:pt x="34" y="7"/>
                  </a:cubicBezTo>
                  <a:cubicBezTo>
                    <a:pt x="44" y="2"/>
                    <a:pt x="54" y="0"/>
                    <a:pt x="63" y="1"/>
                  </a:cubicBezTo>
                  <a:cubicBezTo>
                    <a:pt x="64" y="2"/>
                    <a:pt x="65" y="3"/>
                    <a:pt x="65" y="5"/>
                  </a:cubicBezTo>
                  <a:cubicBezTo>
                    <a:pt x="78" y="28"/>
                    <a:pt x="68" y="57"/>
                    <a:pt x="45" y="69"/>
                  </a:cubicBezTo>
                  <a:cubicBezTo>
                    <a:pt x="34" y="75"/>
                    <a:pt x="21" y="76"/>
                    <a:pt x="10" y="72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72100" y="1709738"/>
              <a:ext cx="323850" cy="168275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25" y="24"/>
                  </a:moveTo>
                  <a:cubicBezTo>
                    <a:pt x="14" y="20"/>
                    <a:pt x="5" y="13"/>
                    <a:pt x="0" y="4"/>
                  </a:cubicBezTo>
                  <a:cubicBezTo>
                    <a:pt x="19" y="0"/>
                    <a:pt x="40" y="8"/>
                    <a:pt x="52" y="24"/>
                  </a:cubicBezTo>
                  <a:cubicBezTo>
                    <a:pt x="43" y="27"/>
                    <a:pt x="34" y="27"/>
                    <a:pt x="25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51500" y="2027238"/>
              <a:ext cx="50800" cy="68263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5"/>
                  </a:move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446713" y="1611313"/>
              <a:ext cx="317500" cy="298450"/>
            </a:xfrm>
            <a:custGeom>
              <a:avLst/>
              <a:gdLst/>
              <a:ahLst/>
              <a:cxnLst/>
              <a:rect l="l" t="t" r="r" b="b"/>
              <a:pathLst>
                <a:path w="51" h="48" extrusionOk="0">
                  <a:moveTo>
                    <a:pt x="6" y="34"/>
                  </a:moveTo>
                  <a:cubicBezTo>
                    <a:pt x="4" y="34"/>
                    <a:pt x="2" y="34"/>
                    <a:pt x="0" y="33"/>
                  </a:cubicBezTo>
                  <a:cubicBezTo>
                    <a:pt x="6" y="41"/>
                    <a:pt x="15" y="46"/>
                    <a:pt x="24" y="47"/>
                  </a:cubicBezTo>
                  <a:cubicBezTo>
                    <a:pt x="40" y="48"/>
                    <a:pt x="51" y="34"/>
                    <a:pt x="48" y="16"/>
                  </a:cubicBezTo>
                  <a:cubicBezTo>
                    <a:pt x="47" y="11"/>
                    <a:pt x="45" y="5"/>
                    <a:pt x="42" y="0"/>
                  </a:cubicBezTo>
                  <a:cubicBezTo>
                    <a:pt x="41" y="21"/>
                    <a:pt x="26" y="36"/>
                    <a:pt x="6" y="3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103813" y="2046288"/>
              <a:ext cx="293688" cy="303213"/>
            </a:xfrm>
            <a:custGeom>
              <a:avLst/>
              <a:gdLst/>
              <a:ahLst/>
              <a:cxnLst/>
              <a:rect l="l" t="t" r="r" b="b"/>
              <a:pathLst>
                <a:path w="47" h="49" extrusionOk="0">
                  <a:moveTo>
                    <a:pt x="46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7"/>
                    <a:pt x="5" y="24"/>
                  </a:cubicBezTo>
                  <a:cubicBezTo>
                    <a:pt x="8" y="31"/>
                    <a:pt x="13" y="37"/>
                    <a:pt x="19" y="41"/>
                  </a:cubicBezTo>
                  <a:cubicBezTo>
                    <a:pt x="19" y="41"/>
                    <a:pt x="37" y="49"/>
                    <a:pt x="41" y="45"/>
                  </a:cubicBezTo>
                  <a:cubicBezTo>
                    <a:pt x="47" y="38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316538" y="2046288"/>
              <a:ext cx="161925" cy="160338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1"/>
                  </a:moveTo>
                  <a:cubicBezTo>
                    <a:pt x="26" y="18"/>
                    <a:pt x="21" y="24"/>
                    <a:pt x="14" y="25"/>
                  </a:cubicBezTo>
                  <a:cubicBezTo>
                    <a:pt x="8" y="26"/>
                    <a:pt x="2" y="21"/>
                    <a:pt x="1" y="15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8" y="0"/>
                    <a:pt x="24" y="5"/>
                    <a:pt x="25" y="1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625975" y="2727326"/>
              <a:ext cx="746125" cy="466725"/>
            </a:xfrm>
            <a:custGeom>
              <a:avLst/>
              <a:gdLst/>
              <a:ahLst/>
              <a:cxnLst/>
              <a:rect l="l" t="t" r="r" b="b"/>
              <a:pathLst>
                <a:path w="120" h="75" extrusionOk="0">
                  <a:moveTo>
                    <a:pt x="119" y="74"/>
                  </a:moveTo>
                  <a:cubicBezTo>
                    <a:pt x="118" y="75"/>
                    <a:pt x="117" y="75"/>
                    <a:pt x="116" y="7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9" y="71"/>
                    <a:pt x="120" y="73"/>
                    <a:pt x="119" y="7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406900" y="2801938"/>
              <a:ext cx="193675" cy="12541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9"/>
                  </a:moveTo>
                  <a:cubicBezTo>
                    <a:pt x="31" y="20"/>
                    <a:pt x="30" y="20"/>
                    <a:pt x="29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9"/>
                    <a:pt x="31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389438" y="2827338"/>
              <a:ext cx="198438" cy="123825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2" y="19"/>
                  </a:moveTo>
                  <a:cubicBezTo>
                    <a:pt x="31" y="20"/>
                    <a:pt x="30" y="20"/>
                    <a:pt x="3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376738" y="2852738"/>
              <a:ext cx="192088" cy="130175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31" y="20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2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4165770" y="882435"/>
            <a:ext cx="1161819" cy="608173"/>
          </a:xfrm>
          <a:custGeom>
            <a:avLst/>
            <a:gdLst/>
            <a:ahLst/>
            <a:cxnLst/>
            <a:rect l="l" t="t" r="r" b="b"/>
            <a:pathLst>
              <a:path w="165" h="85" extrusionOk="0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982193" y="512763"/>
            <a:ext cx="3229198" cy="1734218"/>
            <a:chOff x="982194" y="512763"/>
            <a:chExt cx="3229198" cy="1734218"/>
          </a:xfrm>
        </p:grpSpPr>
        <p:sp>
          <p:nvSpPr>
            <p:cNvPr id="74" name="Google Shape;74;p2"/>
            <p:cNvSpPr/>
            <p:nvPr/>
          </p:nvSpPr>
          <p:spPr>
            <a:xfrm>
              <a:off x="1355902" y="923117"/>
              <a:ext cx="398217" cy="398217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92375" y="8191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1" y="0"/>
                  </a:moveTo>
                  <a:lnTo>
                    <a:pt x="41" y="26"/>
                  </a:lnTo>
                  <a:lnTo>
                    <a:pt x="66" y="26"/>
                  </a:lnTo>
                  <a:lnTo>
                    <a:pt x="51" y="41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1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24639" y="145009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6" y="0"/>
                  </a:moveTo>
                  <a:lnTo>
                    <a:pt x="46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6" y="51"/>
                  </a:lnTo>
                  <a:lnTo>
                    <a:pt x="15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6" y="2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97325" y="512763"/>
              <a:ext cx="104775" cy="96837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30" y="0"/>
                  </a:moveTo>
                  <a:lnTo>
                    <a:pt x="40" y="20"/>
                  </a:lnTo>
                  <a:lnTo>
                    <a:pt x="66" y="20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30" y="51"/>
                  </a:lnTo>
                  <a:lnTo>
                    <a:pt x="10" y="61"/>
                  </a:lnTo>
                  <a:lnTo>
                    <a:pt x="15" y="41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948823" y="122306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1" y="0"/>
                  </a:moveTo>
                  <a:lnTo>
                    <a:pt x="41" y="26"/>
                  </a:lnTo>
                  <a:lnTo>
                    <a:pt x="66" y="26"/>
                  </a:lnTo>
                  <a:lnTo>
                    <a:pt x="51" y="41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1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82194" y="1848764"/>
              <a:ext cx="398217" cy="398217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10021" y="933424"/>
              <a:ext cx="398217" cy="398217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49725" y="682580"/>
              <a:ext cx="61667" cy="79420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30" y="0"/>
                  </a:moveTo>
                  <a:lnTo>
                    <a:pt x="40" y="20"/>
                  </a:lnTo>
                  <a:lnTo>
                    <a:pt x="66" y="20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30" y="51"/>
                  </a:lnTo>
                  <a:lnTo>
                    <a:pt x="10" y="61"/>
                  </a:lnTo>
                  <a:lnTo>
                    <a:pt x="15" y="41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417140" y="1619986"/>
              <a:ext cx="398217" cy="398217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3611516" y="3834014"/>
            <a:ext cx="8441874" cy="2881111"/>
            <a:chOff x="3717507" y="4651645"/>
            <a:chExt cx="8476779" cy="2730180"/>
          </a:xfrm>
        </p:grpSpPr>
        <p:sp>
          <p:nvSpPr>
            <p:cNvPr id="84" name="Google Shape;84;p2"/>
            <p:cNvSpPr/>
            <p:nvPr/>
          </p:nvSpPr>
          <p:spPr>
            <a:xfrm>
              <a:off x="7995773" y="5527837"/>
              <a:ext cx="904598" cy="1344879"/>
            </a:xfrm>
            <a:custGeom>
              <a:avLst/>
              <a:gdLst/>
              <a:ahLst/>
              <a:cxnLst/>
              <a:rect l="l" t="t" r="r" b="b"/>
              <a:pathLst>
                <a:path w="45" h="66" extrusionOk="0">
                  <a:moveTo>
                    <a:pt x="30" y="11"/>
                  </a:moveTo>
                  <a:cubicBezTo>
                    <a:pt x="19" y="29"/>
                    <a:pt x="10" y="48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66"/>
                    <a:pt x="13" y="66"/>
                    <a:pt x="20" y="66"/>
                  </a:cubicBezTo>
                  <a:cubicBezTo>
                    <a:pt x="28" y="51"/>
                    <a:pt x="36" y="36"/>
                    <a:pt x="45" y="22"/>
                  </a:cubicBezTo>
                  <a:cubicBezTo>
                    <a:pt x="42" y="23"/>
                    <a:pt x="39" y="24"/>
                    <a:pt x="36" y="25"/>
                  </a:cubicBezTo>
                  <a:cubicBezTo>
                    <a:pt x="32" y="23"/>
                    <a:pt x="28" y="22"/>
                    <a:pt x="25" y="20"/>
                  </a:cubicBezTo>
                  <a:cubicBezTo>
                    <a:pt x="27" y="17"/>
                    <a:pt x="28" y="14"/>
                    <a:pt x="30" y="11"/>
                  </a:cubicBezTo>
                  <a:moveTo>
                    <a:pt x="37" y="0"/>
                  </a:moveTo>
                  <a:cubicBezTo>
                    <a:pt x="40" y="6"/>
                    <a:pt x="43" y="12"/>
                    <a:pt x="45" y="18"/>
                  </a:cubicBezTo>
                  <a:cubicBezTo>
                    <a:pt x="43" y="12"/>
                    <a:pt x="40" y="6"/>
                    <a:pt x="3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498327" y="5527837"/>
              <a:ext cx="421709" cy="509109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2" y="0"/>
                  </a:moveTo>
                  <a:cubicBezTo>
                    <a:pt x="9" y="4"/>
                    <a:pt x="7" y="8"/>
                    <a:pt x="5" y="11"/>
                  </a:cubicBezTo>
                  <a:cubicBezTo>
                    <a:pt x="3" y="14"/>
                    <a:pt x="2" y="17"/>
                    <a:pt x="0" y="20"/>
                  </a:cubicBezTo>
                  <a:cubicBezTo>
                    <a:pt x="3" y="22"/>
                    <a:pt x="7" y="23"/>
                    <a:pt x="11" y="25"/>
                  </a:cubicBezTo>
                  <a:cubicBezTo>
                    <a:pt x="14" y="24"/>
                    <a:pt x="17" y="23"/>
                    <a:pt x="20" y="22"/>
                  </a:cubicBezTo>
                  <a:cubicBezTo>
                    <a:pt x="21" y="21"/>
                    <a:pt x="21" y="20"/>
                    <a:pt x="21" y="20"/>
                  </a:cubicBezTo>
                  <a:cubicBezTo>
                    <a:pt x="21" y="19"/>
                    <a:pt x="21" y="18"/>
                    <a:pt x="20" y="18"/>
                  </a:cubicBezTo>
                  <a:cubicBezTo>
                    <a:pt x="18" y="12"/>
                    <a:pt x="15" y="6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02414" y="6159308"/>
              <a:ext cx="1023681" cy="815012"/>
            </a:xfrm>
            <a:custGeom>
              <a:avLst/>
              <a:gdLst/>
              <a:ahLst/>
              <a:cxnLst/>
              <a:rect l="l" t="t" r="r" b="b"/>
              <a:pathLst>
                <a:path w="51" h="40" extrusionOk="0">
                  <a:moveTo>
                    <a:pt x="9" y="38"/>
                  </a:moveTo>
                  <a:cubicBezTo>
                    <a:pt x="16" y="39"/>
                    <a:pt x="24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4" y="39"/>
                    <a:pt x="16" y="39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3" y="38"/>
                    <a:pt x="6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8"/>
                    <a:pt x="3" y="38"/>
                    <a:pt x="0" y="37"/>
                  </a:cubicBezTo>
                  <a:moveTo>
                    <a:pt x="24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6" y="11"/>
                    <a:pt x="29" y="19"/>
                    <a:pt x="32" y="27"/>
                  </a:cubicBezTo>
                  <a:cubicBezTo>
                    <a:pt x="36" y="25"/>
                    <a:pt x="40" y="24"/>
                    <a:pt x="44" y="24"/>
                  </a:cubicBezTo>
                  <a:cubicBezTo>
                    <a:pt x="46" y="24"/>
                    <a:pt x="47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48" y="17"/>
                    <a:pt x="46" y="10"/>
                    <a:pt x="43" y="2"/>
                  </a:cubicBezTo>
                  <a:cubicBezTo>
                    <a:pt x="39" y="3"/>
                    <a:pt x="36" y="4"/>
                    <a:pt x="33" y="5"/>
                  </a:cubicBezTo>
                  <a:cubicBezTo>
                    <a:pt x="30" y="3"/>
                    <a:pt x="27" y="2"/>
                    <a:pt x="24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784211" y="5833740"/>
              <a:ext cx="381286" cy="427171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1" y="0"/>
                  </a:moveTo>
                  <a:cubicBezTo>
                    <a:pt x="7" y="5"/>
                    <a:pt x="4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6" y="19"/>
                    <a:pt x="9" y="21"/>
                  </a:cubicBezTo>
                  <a:cubicBezTo>
                    <a:pt x="12" y="20"/>
                    <a:pt x="15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12"/>
                    <a:pt x="14" y="6"/>
                    <a:pt x="11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397816" y="5262358"/>
              <a:ext cx="1546993" cy="1711962"/>
            </a:xfrm>
            <a:custGeom>
              <a:avLst/>
              <a:gdLst/>
              <a:ahLst/>
              <a:cxnLst/>
              <a:rect l="l" t="t" r="r" b="b"/>
              <a:pathLst>
                <a:path w="77" h="84" extrusionOk="0">
                  <a:moveTo>
                    <a:pt x="54" y="82"/>
                  </a:moveTo>
                  <a:cubicBezTo>
                    <a:pt x="61" y="83"/>
                    <a:pt x="69" y="83"/>
                    <a:pt x="76" y="84"/>
                  </a:cubicBezTo>
                  <a:cubicBezTo>
                    <a:pt x="67" y="83"/>
                    <a:pt x="59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2"/>
                    <a:pt x="55" y="82"/>
                    <a:pt x="54" y="82"/>
                  </a:cubicBezTo>
                  <a:moveTo>
                    <a:pt x="35" y="19"/>
                  </a:moveTo>
                  <a:cubicBezTo>
                    <a:pt x="32" y="24"/>
                    <a:pt x="29" y="28"/>
                    <a:pt x="26" y="33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16" y="49"/>
                    <a:pt x="8" y="64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5" y="80"/>
                    <a:pt x="30" y="80"/>
                    <a:pt x="45" y="81"/>
                  </a:cubicBezTo>
                  <a:cubicBezTo>
                    <a:pt x="48" y="82"/>
                    <a:pt x="51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6" y="82"/>
                  </a:cubicBezTo>
                  <a:cubicBezTo>
                    <a:pt x="61" y="82"/>
                    <a:pt x="65" y="79"/>
                    <a:pt x="70" y="75"/>
                  </a:cubicBezTo>
                  <a:cubicBezTo>
                    <a:pt x="72" y="74"/>
                    <a:pt x="75" y="72"/>
                    <a:pt x="77" y="71"/>
                  </a:cubicBezTo>
                  <a:cubicBezTo>
                    <a:pt x="74" y="63"/>
                    <a:pt x="71" y="55"/>
                    <a:pt x="68" y="46"/>
                  </a:cubicBezTo>
                  <a:cubicBezTo>
                    <a:pt x="65" y="40"/>
                    <a:pt x="62" y="33"/>
                    <a:pt x="59" y="26"/>
                  </a:cubicBezTo>
                  <a:cubicBezTo>
                    <a:pt x="54" y="27"/>
                    <a:pt x="49" y="29"/>
                    <a:pt x="45" y="30"/>
                  </a:cubicBezTo>
                  <a:cubicBezTo>
                    <a:pt x="40" y="28"/>
                    <a:pt x="36" y="26"/>
                    <a:pt x="32" y="24"/>
                  </a:cubicBezTo>
                  <a:cubicBezTo>
                    <a:pt x="33" y="23"/>
                    <a:pt x="34" y="21"/>
                    <a:pt x="35" y="19"/>
                  </a:cubicBezTo>
                  <a:moveTo>
                    <a:pt x="47" y="0"/>
                  </a:moveTo>
                  <a:cubicBezTo>
                    <a:pt x="45" y="3"/>
                    <a:pt x="43" y="6"/>
                    <a:pt x="42" y="8"/>
                  </a:cubicBezTo>
                  <a:cubicBezTo>
                    <a:pt x="43" y="6"/>
                    <a:pt x="45" y="3"/>
                    <a:pt x="4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041304" y="5262358"/>
              <a:ext cx="541885" cy="611805"/>
            </a:xfrm>
            <a:custGeom>
              <a:avLst/>
              <a:gdLst/>
              <a:ahLst/>
              <a:cxnLst/>
              <a:rect l="l" t="t" r="r" b="b"/>
              <a:pathLst>
                <a:path w="27" h="30" extrusionOk="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1" y="6"/>
                    <a:pt x="10" y="8"/>
                  </a:cubicBezTo>
                  <a:cubicBezTo>
                    <a:pt x="7" y="12"/>
                    <a:pt x="5" y="16"/>
                    <a:pt x="3" y="19"/>
                  </a:cubicBezTo>
                  <a:cubicBezTo>
                    <a:pt x="2" y="21"/>
                    <a:pt x="1" y="23"/>
                    <a:pt x="0" y="24"/>
                  </a:cubicBezTo>
                  <a:cubicBezTo>
                    <a:pt x="4" y="26"/>
                    <a:pt x="8" y="28"/>
                    <a:pt x="13" y="30"/>
                  </a:cubicBezTo>
                  <a:cubicBezTo>
                    <a:pt x="17" y="29"/>
                    <a:pt x="22" y="27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3" y="17"/>
                    <a:pt x="19" y="9"/>
                    <a:pt x="15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0567540" y="6138550"/>
              <a:ext cx="1345971" cy="118209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7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7"/>
                  </a:cubicBezTo>
                  <a:moveTo>
                    <a:pt x="32" y="0"/>
                  </a:moveTo>
                  <a:cubicBezTo>
                    <a:pt x="21" y="0"/>
                    <a:pt x="13" y="11"/>
                    <a:pt x="6" y="22"/>
                  </a:cubicBezTo>
                  <a:cubicBezTo>
                    <a:pt x="4" y="25"/>
                    <a:pt x="2" y="28"/>
                    <a:pt x="0" y="31"/>
                  </a:cubicBezTo>
                  <a:cubicBezTo>
                    <a:pt x="9" y="38"/>
                    <a:pt x="14" y="47"/>
                    <a:pt x="20" y="48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7" y="48"/>
                    <a:pt x="12" y="47"/>
                    <a:pt x="4" y="46"/>
                  </a:cubicBezTo>
                  <a:cubicBezTo>
                    <a:pt x="26" y="49"/>
                    <a:pt x="60" y="55"/>
                    <a:pt x="67" y="57"/>
                  </a:cubicBezTo>
                  <a:cubicBezTo>
                    <a:pt x="58" y="54"/>
                    <a:pt x="56" y="5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925144" y="6668417"/>
              <a:ext cx="722149" cy="407506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5"/>
                  </a:moveTo>
                  <a:cubicBezTo>
                    <a:pt x="12" y="17"/>
                    <a:pt x="26" y="18"/>
                    <a:pt x="36" y="20"/>
                  </a:cubicBezTo>
                  <a:cubicBezTo>
                    <a:pt x="33" y="19"/>
                    <a:pt x="30" y="19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18" y="17"/>
                    <a:pt x="9" y="16"/>
                    <a:pt x="0" y="15"/>
                  </a:cubicBezTo>
                  <a:moveTo>
                    <a:pt x="20" y="0"/>
                  </a:moveTo>
                  <a:cubicBezTo>
                    <a:pt x="22" y="5"/>
                    <a:pt x="24" y="9"/>
                    <a:pt x="25" y="14"/>
                  </a:cubicBezTo>
                  <a:cubicBezTo>
                    <a:pt x="28" y="12"/>
                    <a:pt x="30" y="9"/>
                    <a:pt x="32" y="5"/>
                  </a:cubicBezTo>
                  <a:cubicBezTo>
                    <a:pt x="29" y="3"/>
                    <a:pt x="25" y="1"/>
                    <a:pt x="2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925144" y="6648752"/>
              <a:ext cx="541885" cy="407506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3" y="8"/>
                    <a:pt x="5" y="12"/>
                    <a:pt x="7" y="17"/>
                  </a:cubicBezTo>
                  <a:cubicBezTo>
                    <a:pt x="4" y="17"/>
                    <a:pt x="2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9" y="17"/>
                    <a:pt x="18" y="18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0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9" y="18"/>
                  </a:cubicBezTo>
                  <a:cubicBezTo>
                    <a:pt x="21" y="18"/>
                    <a:pt x="23" y="17"/>
                    <a:pt x="25" y="15"/>
                  </a:cubicBezTo>
                  <a:cubicBezTo>
                    <a:pt x="24" y="10"/>
                    <a:pt x="22" y="6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523101" y="6709932"/>
              <a:ext cx="541885" cy="285145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1" y="0"/>
                  </a:moveTo>
                  <a:cubicBezTo>
                    <a:pt x="19" y="1"/>
                    <a:pt x="16" y="3"/>
                    <a:pt x="14" y="4"/>
                  </a:cubicBezTo>
                  <a:cubicBezTo>
                    <a:pt x="9" y="8"/>
                    <a:pt x="5" y="11"/>
                    <a:pt x="0" y="11"/>
                  </a:cubicBezTo>
                  <a:cubicBezTo>
                    <a:pt x="3" y="11"/>
                    <a:pt x="11" y="12"/>
                    <a:pt x="20" y="13"/>
                  </a:cubicBezTo>
                  <a:cubicBezTo>
                    <a:pt x="22" y="13"/>
                    <a:pt x="24" y="14"/>
                    <a:pt x="27" y="14"/>
                  </a:cubicBezTo>
                  <a:cubicBezTo>
                    <a:pt x="25" y="9"/>
                    <a:pt x="23" y="5"/>
                    <a:pt x="21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482678" y="69338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482678" y="6933897"/>
              <a:ext cx="1093" cy="109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482678" y="6933897"/>
              <a:ext cx="4042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426606" y="6770020"/>
              <a:ext cx="542977" cy="347418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7" y="0"/>
                  </a:moveTo>
                  <a:cubicBezTo>
                    <a:pt x="5" y="4"/>
                    <a:pt x="3" y="7"/>
                    <a:pt x="0" y="9"/>
                  </a:cubicBezTo>
                  <a:cubicBezTo>
                    <a:pt x="1" y="10"/>
                    <a:pt x="1" y="12"/>
                    <a:pt x="2" y="13"/>
                  </a:cubicBezTo>
                  <a:cubicBezTo>
                    <a:pt x="5" y="14"/>
                    <a:pt x="8" y="14"/>
                    <a:pt x="11" y="15"/>
                  </a:cubicBezTo>
                  <a:cubicBezTo>
                    <a:pt x="19" y="16"/>
                    <a:pt x="24" y="17"/>
                    <a:pt x="27" y="17"/>
                  </a:cubicBezTo>
                  <a:cubicBezTo>
                    <a:pt x="21" y="16"/>
                    <a:pt x="16" y="7"/>
                    <a:pt x="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285672" y="6953562"/>
              <a:ext cx="181357" cy="81938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7" y="0"/>
                  </a:moveTo>
                  <a:cubicBezTo>
                    <a:pt x="5" y="2"/>
                    <a:pt x="3" y="3"/>
                    <a:pt x="1" y="3"/>
                  </a:cubicBezTo>
                  <a:cubicBezTo>
                    <a:pt x="2" y="3"/>
                    <a:pt x="5" y="4"/>
                    <a:pt x="9" y="4"/>
                  </a:cubicBezTo>
                  <a:cubicBezTo>
                    <a:pt x="8" y="3"/>
                    <a:pt x="8" y="1"/>
                    <a:pt x="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969583" y="7117438"/>
              <a:ext cx="19665" cy="196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95333" y="5141089"/>
              <a:ext cx="1485813" cy="1751292"/>
            </a:xfrm>
            <a:custGeom>
              <a:avLst/>
              <a:gdLst/>
              <a:ahLst/>
              <a:cxnLst/>
              <a:rect l="l" t="t" r="r" b="b"/>
              <a:pathLst>
                <a:path w="74" h="86" extrusionOk="0">
                  <a:moveTo>
                    <a:pt x="73" y="13"/>
                  </a:moveTo>
                  <a:cubicBezTo>
                    <a:pt x="72" y="13"/>
                    <a:pt x="71" y="13"/>
                    <a:pt x="71" y="13"/>
                  </a:cubicBezTo>
                  <a:cubicBezTo>
                    <a:pt x="71" y="13"/>
                    <a:pt x="72" y="12"/>
                    <a:pt x="69" y="12"/>
                  </a:cubicBezTo>
                  <a:cubicBezTo>
                    <a:pt x="67" y="12"/>
                    <a:pt x="66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3" y="13"/>
                    <a:pt x="62" y="14"/>
                    <a:pt x="61" y="14"/>
                  </a:cubicBezTo>
                  <a:cubicBezTo>
                    <a:pt x="60" y="14"/>
                    <a:pt x="56" y="14"/>
                    <a:pt x="54" y="13"/>
                  </a:cubicBezTo>
                  <a:cubicBezTo>
                    <a:pt x="53" y="13"/>
                    <a:pt x="50" y="13"/>
                    <a:pt x="48" y="12"/>
                  </a:cubicBezTo>
                  <a:cubicBezTo>
                    <a:pt x="46" y="11"/>
                    <a:pt x="44" y="11"/>
                    <a:pt x="42" y="11"/>
                  </a:cubicBezTo>
                  <a:cubicBezTo>
                    <a:pt x="42" y="9"/>
                    <a:pt x="42" y="5"/>
                    <a:pt x="42" y="4"/>
                  </a:cubicBezTo>
                  <a:cubicBezTo>
                    <a:pt x="42" y="3"/>
                    <a:pt x="42" y="0"/>
                    <a:pt x="39" y="0"/>
                  </a:cubicBezTo>
                  <a:cubicBezTo>
                    <a:pt x="36" y="0"/>
                    <a:pt x="35" y="3"/>
                    <a:pt x="35" y="4"/>
                  </a:cubicBezTo>
                  <a:cubicBezTo>
                    <a:pt x="35" y="5"/>
                    <a:pt x="34" y="9"/>
                    <a:pt x="35" y="10"/>
                  </a:cubicBezTo>
                  <a:cubicBezTo>
                    <a:pt x="34" y="10"/>
                    <a:pt x="29" y="10"/>
                    <a:pt x="28" y="10"/>
                  </a:cubicBezTo>
                  <a:cubicBezTo>
                    <a:pt x="26" y="10"/>
                    <a:pt x="26" y="11"/>
                    <a:pt x="24" y="11"/>
                  </a:cubicBezTo>
                  <a:cubicBezTo>
                    <a:pt x="23" y="11"/>
                    <a:pt x="22" y="11"/>
                    <a:pt x="21" y="12"/>
                  </a:cubicBezTo>
                  <a:cubicBezTo>
                    <a:pt x="20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10" y="11"/>
                    <a:pt x="8" y="11"/>
                    <a:pt x="8" y="10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2" y="11"/>
                    <a:pt x="1" y="11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5" y="14"/>
                    <a:pt x="11" y="14"/>
                  </a:cubicBezTo>
                  <a:cubicBezTo>
                    <a:pt x="11" y="15"/>
                    <a:pt x="13" y="19"/>
                    <a:pt x="16" y="20"/>
                  </a:cubicBezTo>
                  <a:cubicBezTo>
                    <a:pt x="16" y="20"/>
                    <a:pt x="20" y="20"/>
                    <a:pt x="22" y="20"/>
                  </a:cubicBezTo>
                  <a:cubicBezTo>
                    <a:pt x="22" y="20"/>
                    <a:pt x="26" y="21"/>
                    <a:pt x="28" y="22"/>
                  </a:cubicBezTo>
                  <a:cubicBezTo>
                    <a:pt x="28" y="23"/>
                    <a:pt x="27" y="28"/>
                    <a:pt x="27" y="29"/>
                  </a:cubicBezTo>
                  <a:cubicBezTo>
                    <a:pt x="27" y="30"/>
                    <a:pt x="27" y="31"/>
                    <a:pt x="28" y="32"/>
                  </a:cubicBezTo>
                  <a:cubicBezTo>
                    <a:pt x="29" y="33"/>
                    <a:pt x="28" y="33"/>
                    <a:pt x="29" y="34"/>
                  </a:cubicBezTo>
                  <a:cubicBezTo>
                    <a:pt x="29" y="35"/>
                    <a:pt x="28" y="38"/>
                    <a:pt x="28" y="38"/>
                  </a:cubicBezTo>
                  <a:cubicBezTo>
                    <a:pt x="28" y="39"/>
                    <a:pt x="28" y="39"/>
                    <a:pt x="29" y="40"/>
                  </a:cubicBezTo>
                  <a:cubicBezTo>
                    <a:pt x="29" y="41"/>
                    <a:pt x="28" y="59"/>
                    <a:pt x="28" y="63"/>
                  </a:cubicBezTo>
                  <a:cubicBezTo>
                    <a:pt x="28" y="63"/>
                    <a:pt x="25" y="64"/>
                    <a:pt x="25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6"/>
                    <a:pt x="24" y="66"/>
                    <a:pt x="23" y="66"/>
                  </a:cubicBezTo>
                  <a:cubicBezTo>
                    <a:pt x="23" y="72"/>
                    <a:pt x="22" y="79"/>
                    <a:pt x="22" y="85"/>
                  </a:cubicBezTo>
                  <a:cubicBezTo>
                    <a:pt x="31" y="85"/>
                    <a:pt x="41" y="85"/>
                    <a:pt x="51" y="86"/>
                  </a:cubicBezTo>
                  <a:cubicBezTo>
                    <a:pt x="51" y="79"/>
                    <a:pt x="50" y="73"/>
                    <a:pt x="50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8" y="66"/>
                    <a:pt x="48" y="65"/>
                    <a:pt x="48" y="64"/>
                  </a:cubicBezTo>
                  <a:cubicBezTo>
                    <a:pt x="47" y="64"/>
                    <a:pt x="47" y="64"/>
                    <a:pt x="46" y="63"/>
                  </a:cubicBezTo>
                  <a:cubicBezTo>
                    <a:pt x="45" y="59"/>
                    <a:pt x="45" y="55"/>
                    <a:pt x="45" y="50"/>
                  </a:cubicBezTo>
                  <a:cubicBezTo>
                    <a:pt x="45" y="50"/>
                    <a:pt x="46" y="50"/>
                    <a:pt x="46" y="49"/>
                  </a:cubicBezTo>
                  <a:cubicBezTo>
                    <a:pt x="46" y="48"/>
                    <a:pt x="47" y="42"/>
                    <a:pt x="47" y="42"/>
                  </a:cubicBezTo>
                  <a:cubicBezTo>
                    <a:pt x="47" y="42"/>
                    <a:pt x="47" y="42"/>
                    <a:pt x="47" y="41"/>
                  </a:cubicBezTo>
                  <a:cubicBezTo>
                    <a:pt x="47" y="40"/>
                    <a:pt x="47" y="25"/>
                    <a:pt x="47" y="23"/>
                  </a:cubicBezTo>
                  <a:cubicBezTo>
                    <a:pt x="48" y="23"/>
                    <a:pt x="51" y="22"/>
                    <a:pt x="52" y="22"/>
                  </a:cubicBezTo>
                  <a:cubicBezTo>
                    <a:pt x="53" y="22"/>
                    <a:pt x="58" y="21"/>
                    <a:pt x="59" y="21"/>
                  </a:cubicBezTo>
                  <a:cubicBezTo>
                    <a:pt x="60" y="21"/>
                    <a:pt x="61" y="21"/>
                    <a:pt x="61" y="21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6" y="16"/>
                    <a:pt x="70" y="16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802369" y="5608683"/>
              <a:ext cx="864175" cy="1487998"/>
            </a:xfrm>
            <a:custGeom>
              <a:avLst/>
              <a:gdLst/>
              <a:ahLst/>
              <a:cxnLst/>
              <a:rect l="l" t="t" r="r" b="b"/>
              <a:pathLst>
                <a:path w="43" h="73" extrusionOk="0"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2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5" y="4"/>
                    <a:pt x="22" y="7"/>
                    <a:pt x="22" y="13"/>
                  </a:cubicBezTo>
                  <a:moveTo>
                    <a:pt x="25" y="0"/>
                  </a:moveTo>
                  <a:cubicBezTo>
                    <a:pt x="21" y="0"/>
                    <a:pt x="17" y="4"/>
                    <a:pt x="18" y="9"/>
                  </a:cubicBezTo>
                  <a:cubicBezTo>
                    <a:pt x="16" y="4"/>
                    <a:pt x="12" y="1"/>
                    <a:pt x="9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7" y="4"/>
                    <a:pt x="9" y="4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4" y="6"/>
                    <a:pt x="0" y="10"/>
                    <a:pt x="1" y="15"/>
                  </a:cubicBezTo>
                  <a:cubicBezTo>
                    <a:pt x="3" y="13"/>
                    <a:pt x="6" y="12"/>
                    <a:pt x="8" y="12"/>
                  </a:cubicBezTo>
                  <a:cubicBezTo>
                    <a:pt x="11" y="12"/>
                    <a:pt x="14" y="13"/>
                    <a:pt x="16" y="14"/>
                  </a:cubicBezTo>
                  <a:cubicBezTo>
                    <a:pt x="15" y="14"/>
                    <a:pt x="13" y="14"/>
                    <a:pt x="12" y="14"/>
                  </a:cubicBezTo>
                  <a:cubicBezTo>
                    <a:pt x="3" y="14"/>
                    <a:pt x="1" y="21"/>
                    <a:pt x="3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2"/>
                    <a:pt x="10" y="20"/>
                    <a:pt x="13" y="18"/>
                  </a:cubicBezTo>
                  <a:cubicBezTo>
                    <a:pt x="10" y="21"/>
                    <a:pt x="10" y="25"/>
                    <a:pt x="17" y="32"/>
                  </a:cubicBezTo>
                  <a:cubicBezTo>
                    <a:pt x="17" y="30"/>
                    <a:pt x="16" y="22"/>
                    <a:pt x="19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1"/>
                    <a:pt x="21" y="21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8"/>
                    <a:pt x="28" y="50"/>
                    <a:pt x="20" y="73"/>
                  </a:cubicBezTo>
                  <a:cubicBezTo>
                    <a:pt x="22" y="73"/>
                    <a:pt x="23" y="73"/>
                    <a:pt x="24" y="72"/>
                  </a:cubicBezTo>
                  <a:cubicBezTo>
                    <a:pt x="26" y="64"/>
                    <a:pt x="33" y="3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2" y="21"/>
                    <a:pt x="33" y="26"/>
                    <a:pt x="32" y="31"/>
                  </a:cubicBezTo>
                  <a:cubicBezTo>
                    <a:pt x="38" y="22"/>
                    <a:pt x="34" y="17"/>
                    <a:pt x="29" y="16"/>
                  </a:cubicBezTo>
                  <a:cubicBezTo>
                    <a:pt x="34" y="16"/>
                    <a:pt x="39" y="18"/>
                    <a:pt x="40" y="23"/>
                  </a:cubicBezTo>
                  <a:cubicBezTo>
                    <a:pt x="43" y="17"/>
                    <a:pt x="39" y="11"/>
                    <a:pt x="32" y="11"/>
                  </a:cubicBezTo>
                  <a:cubicBezTo>
                    <a:pt x="29" y="11"/>
                    <a:pt x="26" y="12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1"/>
                    <a:pt x="29" y="8"/>
                    <a:pt x="33" y="8"/>
                  </a:cubicBezTo>
                  <a:cubicBezTo>
                    <a:pt x="34" y="8"/>
                    <a:pt x="36" y="8"/>
                    <a:pt x="37" y="10"/>
                  </a:cubicBezTo>
                  <a:cubicBezTo>
                    <a:pt x="37" y="6"/>
                    <a:pt x="34" y="4"/>
                    <a:pt x="31" y="3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00836" y="6138550"/>
              <a:ext cx="562642" cy="998553"/>
            </a:xfrm>
            <a:custGeom>
              <a:avLst/>
              <a:gdLst/>
              <a:ahLst/>
              <a:cxnLst/>
              <a:rect l="l" t="t" r="r" b="b"/>
              <a:pathLst>
                <a:path w="28" h="49" extrusionOk="0">
                  <a:moveTo>
                    <a:pt x="20" y="0"/>
                  </a:moveTo>
                  <a:cubicBezTo>
                    <a:pt x="20" y="1"/>
                    <a:pt x="19" y="1"/>
                    <a:pt x="19" y="2"/>
                  </a:cubicBezTo>
                  <a:cubicBezTo>
                    <a:pt x="20" y="2"/>
                    <a:pt x="21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3" y="1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moveTo>
                    <a:pt x="11" y="7"/>
                  </a:moveTo>
                  <a:cubicBezTo>
                    <a:pt x="11" y="6"/>
                    <a:pt x="11" y="5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moveTo>
                    <a:pt x="17" y="0"/>
                  </a:moveTo>
                  <a:cubicBezTo>
                    <a:pt x="14" y="0"/>
                    <a:pt x="13" y="0"/>
                    <a:pt x="12" y="2"/>
                  </a:cubicBezTo>
                  <a:cubicBezTo>
                    <a:pt x="9" y="2"/>
                    <a:pt x="8" y="4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2" y="10"/>
                    <a:pt x="3" y="9"/>
                    <a:pt x="5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2" y="10"/>
                    <a:pt x="0" y="14"/>
                    <a:pt x="3" y="20"/>
                  </a:cubicBezTo>
                  <a:cubicBezTo>
                    <a:pt x="3" y="16"/>
                    <a:pt x="6" y="14"/>
                    <a:pt x="9" y="12"/>
                  </a:cubicBezTo>
                  <a:cubicBezTo>
                    <a:pt x="5" y="16"/>
                    <a:pt x="5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3" y="22"/>
                    <a:pt x="8" y="20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6" y="22"/>
                    <a:pt x="17" y="39"/>
                    <a:pt x="26" y="49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19" y="39"/>
                    <a:pt x="18" y="23"/>
                    <a:pt x="14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5"/>
                    <a:pt x="18" y="19"/>
                    <a:pt x="19" y="21"/>
                  </a:cubicBezTo>
                  <a:cubicBezTo>
                    <a:pt x="22" y="14"/>
                    <a:pt x="20" y="12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5" y="12"/>
                    <a:pt x="23" y="8"/>
                    <a:pt x="20" y="8"/>
                  </a:cubicBezTo>
                  <a:cubicBezTo>
                    <a:pt x="19" y="8"/>
                    <a:pt x="18" y="8"/>
                    <a:pt x="17" y="9"/>
                  </a:cubicBezTo>
                  <a:cubicBezTo>
                    <a:pt x="19" y="7"/>
                    <a:pt x="22" y="6"/>
                    <a:pt x="25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28" y="4"/>
                    <a:pt x="25" y="2"/>
                    <a:pt x="22" y="2"/>
                  </a:cubicBezTo>
                  <a:cubicBezTo>
                    <a:pt x="19" y="2"/>
                    <a:pt x="15" y="4"/>
                    <a:pt x="13" y="9"/>
                  </a:cubicBezTo>
                  <a:cubicBezTo>
                    <a:pt x="13" y="5"/>
                    <a:pt x="16" y="3"/>
                    <a:pt x="19" y="2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62457" y="6138550"/>
              <a:ext cx="40423" cy="4151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622105" y="6831201"/>
              <a:ext cx="1887856" cy="367083"/>
            </a:xfrm>
            <a:custGeom>
              <a:avLst/>
              <a:gdLst/>
              <a:ahLst/>
              <a:cxnLst/>
              <a:rect l="l" t="t" r="r" b="b"/>
              <a:pathLst>
                <a:path w="94" h="18" extrusionOk="0">
                  <a:moveTo>
                    <a:pt x="94" y="5"/>
                  </a:moveTo>
                  <a:cubicBezTo>
                    <a:pt x="63" y="8"/>
                    <a:pt x="32" y="12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31" y="7"/>
                    <a:pt x="62" y="3"/>
                    <a:pt x="94" y="0"/>
                  </a:cubicBezTo>
                  <a:cubicBezTo>
                    <a:pt x="94" y="2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03390" y="6465210"/>
              <a:ext cx="1044439" cy="549532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52" y="20"/>
                  </a:moveTo>
                  <a:cubicBezTo>
                    <a:pt x="51" y="14"/>
                    <a:pt x="51" y="7"/>
                    <a:pt x="50" y="0"/>
                  </a:cubicBezTo>
                  <a:cubicBezTo>
                    <a:pt x="33" y="2"/>
                    <a:pt x="17" y="4"/>
                    <a:pt x="0" y="7"/>
                  </a:cubicBezTo>
                  <a:cubicBezTo>
                    <a:pt x="1" y="14"/>
                    <a:pt x="2" y="20"/>
                    <a:pt x="3" y="27"/>
                  </a:cubicBezTo>
                  <a:cubicBezTo>
                    <a:pt x="20" y="24"/>
                    <a:pt x="36" y="22"/>
                    <a:pt x="52" y="2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264500" y="6362514"/>
              <a:ext cx="502554" cy="611805"/>
            </a:xfrm>
            <a:custGeom>
              <a:avLst/>
              <a:gdLst/>
              <a:ahLst/>
              <a:cxnLst/>
              <a:rect l="l" t="t" r="r" b="b"/>
              <a:pathLst>
                <a:path w="25" h="30" extrusionOk="0">
                  <a:moveTo>
                    <a:pt x="25" y="27"/>
                  </a:moveTo>
                  <a:cubicBezTo>
                    <a:pt x="24" y="18"/>
                    <a:pt x="23" y="9"/>
                    <a:pt x="22" y="0"/>
                  </a:cubicBezTo>
                  <a:cubicBezTo>
                    <a:pt x="14" y="1"/>
                    <a:pt x="7" y="2"/>
                    <a:pt x="0" y="3"/>
                  </a:cubicBezTo>
                  <a:cubicBezTo>
                    <a:pt x="2" y="12"/>
                    <a:pt x="3" y="21"/>
                    <a:pt x="5" y="30"/>
                  </a:cubicBezTo>
                  <a:cubicBezTo>
                    <a:pt x="11" y="29"/>
                    <a:pt x="18" y="28"/>
                    <a:pt x="25" y="2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324588" y="6057704"/>
              <a:ext cx="220687" cy="40423"/>
            </a:xfrm>
            <a:custGeom>
              <a:avLst/>
              <a:gdLst/>
              <a:ahLst/>
              <a:cxnLst/>
              <a:rect l="l" t="t" r="r" b="b"/>
              <a:pathLst>
                <a:path w="11" h="2" extrusionOk="0">
                  <a:moveTo>
                    <a:pt x="11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541259" y="6423695"/>
              <a:ext cx="220687" cy="672986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1" y="32"/>
                  </a:moveTo>
                  <a:cubicBezTo>
                    <a:pt x="8" y="21"/>
                    <a:pt x="6" y="1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2" y="12"/>
                    <a:pt x="3" y="22"/>
                    <a:pt x="5" y="33"/>
                  </a:cubicBezTo>
                  <a:cubicBezTo>
                    <a:pt x="7" y="33"/>
                    <a:pt x="9" y="32"/>
                    <a:pt x="11" y="3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601347" y="6851959"/>
              <a:ext cx="121269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62017" y="6648752"/>
              <a:ext cx="120176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41259" y="6444453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541259" y="6383272"/>
              <a:ext cx="80846" cy="61181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4" y="2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562017" y="6383272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541259" y="6383272"/>
              <a:ext cx="20758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581682" y="6383272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521594" y="6362514"/>
              <a:ext cx="100511" cy="4151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541259" y="6241246"/>
              <a:ext cx="20758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541259" y="6322092"/>
              <a:ext cx="60088" cy="61181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782703" y="6546056"/>
              <a:ext cx="160599" cy="510202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4"/>
                  </a:moveTo>
                  <a:cubicBezTo>
                    <a:pt x="7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9"/>
                    <a:pt x="3" y="17"/>
                    <a:pt x="4" y="25"/>
                  </a:cubicBezTo>
                  <a:cubicBezTo>
                    <a:pt x="6" y="25"/>
                    <a:pt x="7" y="24"/>
                    <a:pt x="8" y="2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823126" y="6872716"/>
              <a:ext cx="120176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02369" y="6729598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782703" y="6546056"/>
              <a:ext cx="79753" cy="41515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82703" y="6505633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802369" y="6505633"/>
              <a:ext cx="20758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802369" y="6505633"/>
              <a:ext cx="0" cy="40423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823126" y="6505633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761946" y="6484875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02369" y="6383272"/>
              <a:ext cx="0" cy="81938"/>
            </a:xfrm>
            <a:custGeom>
              <a:avLst/>
              <a:gdLst/>
              <a:ahLst/>
              <a:cxnLst/>
              <a:rect l="l" t="t" r="r" b="b"/>
              <a:pathLst>
                <a:path w="120000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82703" y="6465210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328604" y="6180065"/>
              <a:ext cx="161691" cy="671893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6" y="22"/>
                    <a:pt x="5" y="11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1"/>
                    <a:pt x="1" y="22"/>
                    <a:pt x="2" y="33"/>
                  </a:cubicBezTo>
                  <a:cubicBezTo>
                    <a:pt x="4" y="33"/>
                    <a:pt x="6" y="32"/>
                    <a:pt x="8" y="3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349362" y="6607236"/>
              <a:ext cx="120176" cy="20758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1"/>
                  </a:moveTo>
                  <a:cubicBezTo>
                    <a:pt x="2" y="1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328604" y="6404030"/>
              <a:ext cx="121269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0" y="2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328604" y="6199731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328604" y="6138550"/>
              <a:ext cx="80846" cy="61181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3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349362" y="6138550"/>
              <a:ext cx="19665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69027" y="6138550"/>
              <a:ext cx="20758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49362" y="6138550"/>
              <a:ext cx="0" cy="61181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08939" y="6118885"/>
              <a:ext cx="120176" cy="1966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1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49362" y="5996524"/>
              <a:ext cx="19665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28604" y="6077370"/>
              <a:ext cx="61181" cy="4151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128675" y="6362514"/>
              <a:ext cx="139841" cy="510202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7" y="24"/>
                  </a:moveTo>
                  <a:cubicBezTo>
                    <a:pt x="6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8"/>
                    <a:pt x="2" y="17"/>
                    <a:pt x="2" y="25"/>
                  </a:cubicBezTo>
                  <a:cubicBezTo>
                    <a:pt x="4" y="25"/>
                    <a:pt x="5" y="24"/>
                    <a:pt x="7" y="2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148340" y="6689175"/>
              <a:ext cx="100511" cy="40423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2"/>
                  </a:moveTo>
                  <a:cubicBezTo>
                    <a:pt x="2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48340" y="6546056"/>
              <a:ext cx="80846" cy="2075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128675" y="6362514"/>
              <a:ext cx="79753" cy="2075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128675" y="6322092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148340" y="6322092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68005" y="6322092"/>
              <a:ext cx="20758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148340" y="6322092"/>
              <a:ext cx="0" cy="40423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28675" y="6302426"/>
              <a:ext cx="79753" cy="1966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148340" y="6199731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8675" y="6260911"/>
              <a:ext cx="60088" cy="61181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05434" y="6587571"/>
              <a:ext cx="261110" cy="3463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12" y="4"/>
                  </a:moveTo>
                  <a:cubicBezTo>
                    <a:pt x="11" y="1"/>
                    <a:pt x="9" y="1"/>
                    <a:pt x="5" y="0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1" y="9"/>
                    <a:pt x="1" y="13"/>
                    <a:pt x="2" y="17"/>
                  </a:cubicBezTo>
                  <a:cubicBezTo>
                    <a:pt x="6" y="16"/>
                    <a:pt x="10" y="16"/>
                    <a:pt x="13" y="15"/>
                  </a:cubicBezTo>
                  <a:cubicBezTo>
                    <a:pt x="13" y="12"/>
                    <a:pt x="12" y="8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05944" y="6811536"/>
              <a:ext cx="79753" cy="101603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85187" y="6648752"/>
              <a:ext cx="80846" cy="101603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183654" y="6627994"/>
              <a:ext cx="121269" cy="162784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5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8"/>
                    <a:pt x="4" y="7"/>
                    <a:pt x="6" y="7"/>
                  </a:cubicBezTo>
                  <a:cubicBezTo>
                    <a:pt x="6" y="6"/>
                    <a:pt x="5" y="4"/>
                    <a:pt x="5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224077" y="6729598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063478" y="6668417"/>
              <a:ext cx="80846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2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4" y="5"/>
                    <a:pt x="4" y="4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204412" y="6811536"/>
              <a:ext cx="120176" cy="162784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6" y="3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244835" y="6913139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084236" y="6851959"/>
              <a:ext cx="79753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46297" y="6546056"/>
              <a:ext cx="121269" cy="163876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0" y="4"/>
                  </a:moveTo>
                  <a:cubicBezTo>
                    <a:pt x="1" y="2"/>
                    <a:pt x="1" y="1"/>
                    <a:pt x="3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4" y="7"/>
                    <a:pt x="3" y="8"/>
                    <a:pt x="1" y="8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806385" y="6648752"/>
              <a:ext cx="20758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6895" y="6546056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86719" y="6729598"/>
              <a:ext cx="100511" cy="1627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827142" y="6831201"/>
              <a:ext cx="40423" cy="4151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27653" y="6729598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6"/>
                    <a:pt x="2" y="7"/>
                    <a:pt x="1" y="7"/>
                  </a:cubicBezTo>
                  <a:cubicBezTo>
                    <a:pt x="1" y="6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123566" y="6383272"/>
              <a:ext cx="160599" cy="122361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5"/>
                  </a:moveTo>
                  <a:cubicBezTo>
                    <a:pt x="8" y="4"/>
                    <a:pt x="8" y="4"/>
                    <a:pt x="8" y="3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3" y="6"/>
                    <a:pt x="6" y="5"/>
                    <a:pt x="8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44324" y="6484875"/>
              <a:ext cx="160599" cy="102696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cubicBezTo>
                    <a:pt x="7" y="2"/>
                    <a:pt x="7" y="1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5" y="4"/>
                    <a:pt x="8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04412" y="6505633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163989" y="6526391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64500" y="6505633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3390" y="6546056"/>
              <a:ext cx="100511" cy="61181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686208" y="6302426"/>
              <a:ext cx="160599" cy="121269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1" y="6"/>
                  </a:move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5" y="5"/>
                    <a:pt x="3" y="6"/>
                    <a:pt x="1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706966" y="6404030"/>
              <a:ext cx="139841" cy="10160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7" y="4"/>
                  </a:moveTo>
                  <a:cubicBezTo>
                    <a:pt x="7" y="3"/>
                    <a:pt x="7" y="1"/>
                    <a:pt x="7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3" y="5"/>
                    <a:pt x="5" y="4"/>
                    <a:pt x="7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183654" y="6302426"/>
              <a:ext cx="20758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003390" y="6444453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043813" y="6484875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123566" y="6484875"/>
              <a:ext cx="20758" cy="102696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746297" y="6220488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947318" y="6322092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927653" y="6362514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867565" y="6383272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746297" y="6423695"/>
              <a:ext cx="60088" cy="81938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6385" y="6423695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706966" y="6444453"/>
              <a:ext cx="39330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887230" y="6404030"/>
              <a:ext cx="120176" cy="80846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3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2" y="4"/>
                    <a:pt x="4" y="3"/>
                    <a:pt x="6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224077" y="5874163"/>
              <a:ext cx="482889" cy="549532"/>
            </a:xfrm>
            <a:custGeom>
              <a:avLst/>
              <a:gdLst/>
              <a:ahLst/>
              <a:cxnLst/>
              <a:rect l="l" t="t" r="r" b="b"/>
              <a:pathLst>
                <a:path w="24" h="27" extrusionOk="0">
                  <a:moveTo>
                    <a:pt x="20" y="12"/>
                  </a:moveTo>
                  <a:cubicBezTo>
                    <a:pt x="19" y="11"/>
                    <a:pt x="16" y="10"/>
                    <a:pt x="14" y="9"/>
                  </a:cubicBezTo>
                  <a:cubicBezTo>
                    <a:pt x="13" y="8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8" y="8"/>
                    <a:pt x="7" y="10"/>
                  </a:cubicBezTo>
                  <a:cubicBezTo>
                    <a:pt x="6" y="11"/>
                    <a:pt x="3" y="13"/>
                    <a:pt x="3" y="14"/>
                  </a:cubicBezTo>
                  <a:cubicBezTo>
                    <a:pt x="1" y="16"/>
                    <a:pt x="0" y="19"/>
                    <a:pt x="0" y="22"/>
                  </a:cubicBezTo>
                  <a:cubicBezTo>
                    <a:pt x="1" y="24"/>
                    <a:pt x="2" y="25"/>
                    <a:pt x="2" y="27"/>
                  </a:cubicBezTo>
                  <a:cubicBezTo>
                    <a:pt x="9" y="26"/>
                    <a:pt x="16" y="25"/>
                    <a:pt x="24" y="24"/>
                  </a:cubicBezTo>
                  <a:cubicBezTo>
                    <a:pt x="24" y="22"/>
                    <a:pt x="24" y="20"/>
                    <a:pt x="24" y="19"/>
                  </a:cubicBezTo>
                  <a:cubicBezTo>
                    <a:pt x="24" y="16"/>
                    <a:pt x="22" y="13"/>
                    <a:pt x="20" y="1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152356" y="4651645"/>
              <a:ext cx="823752" cy="2240736"/>
            </a:xfrm>
            <a:custGeom>
              <a:avLst/>
              <a:gdLst/>
              <a:ahLst/>
              <a:cxnLst/>
              <a:rect l="l" t="t" r="r" b="b"/>
              <a:pathLst>
                <a:path w="41" h="110" extrusionOk="0">
                  <a:moveTo>
                    <a:pt x="41" y="106"/>
                  </a:moveTo>
                  <a:cubicBezTo>
                    <a:pt x="41" y="106"/>
                    <a:pt x="40" y="106"/>
                    <a:pt x="40" y="106"/>
                  </a:cubicBezTo>
                  <a:cubicBezTo>
                    <a:pt x="37" y="102"/>
                    <a:pt x="34" y="97"/>
                    <a:pt x="32" y="92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8" y="81"/>
                    <a:pt x="27" y="76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2" y="56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9" y="9"/>
                  </a:cubicBezTo>
                  <a:cubicBezTo>
                    <a:pt x="19" y="8"/>
                    <a:pt x="19" y="6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8" y="8"/>
                    <a:pt x="18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6"/>
                    <a:pt x="16" y="17"/>
                  </a:cubicBezTo>
                  <a:cubicBezTo>
                    <a:pt x="16" y="17"/>
                    <a:pt x="16" y="55"/>
                    <a:pt x="14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3" y="71"/>
                    <a:pt x="13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7"/>
                    <a:pt x="12" y="82"/>
                    <a:pt x="10" y="88"/>
                  </a:cubicBezTo>
                  <a:cubicBezTo>
                    <a:pt x="9" y="88"/>
                    <a:pt x="9" y="88"/>
                    <a:pt x="8" y="88"/>
                  </a:cubicBezTo>
                  <a:cubicBezTo>
                    <a:pt x="8" y="88"/>
                    <a:pt x="8" y="89"/>
                    <a:pt x="8" y="89"/>
                  </a:cubicBezTo>
                  <a:cubicBezTo>
                    <a:pt x="8" y="90"/>
                    <a:pt x="8" y="91"/>
                    <a:pt x="8" y="92"/>
                  </a:cubicBezTo>
                  <a:cubicBezTo>
                    <a:pt x="5" y="100"/>
                    <a:pt x="2" y="106"/>
                    <a:pt x="1" y="107"/>
                  </a:cubicBezTo>
                  <a:cubicBezTo>
                    <a:pt x="1" y="107"/>
                    <a:pt x="1" y="107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8" y="109"/>
                    <a:pt x="8" y="108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5"/>
                    <a:pt x="10" y="97"/>
                    <a:pt x="20" y="96"/>
                  </a:cubicBezTo>
                  <a:cubicBezTo>
                    <a:pt x="30" y="96"/>
                    <a:pt x="33" y="105"/>
                    <a:pt x="34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7"/>
                    <a:pt x="33" y="108"/>
                    <a:pt x="33" y="109"/>
                  </a:cubicBezTo>
                  <a:cubicBezTo>
                    <a:pt x="36" y="109"/>
                    <a:pt x="38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lose/>
                  <a:moveTo>
                    <a:pt x="17" y="75"/>
                  </a:moveTo>
                  <a:cubicBezTo>
                    <a:pt x="17" y="75"/>
                    <a:pt x="20" y="75"/>
                    <a:pt x="23" y="75"/>
                  </a:cubicBezTo>
                  <a:cubicBezTo>
                    <a:pt x="23" y="80"/>
                    <a:pt x="25" y="86"/>
                    <a:pt x="25" y="87"/>
                  </a:cubicBezTo>
                  <a:cubicBezTo>
                    <a:pt x="22" y="87"/>
                    <a:pt x="19" y="87"/>
                    <a:pt x="15" y="87"/>
                  </a:cubicBezTo>
                  <a:cubicBezTo>
                    <a:pt x="16" y="84"/>
                    <a:pt x="17" y="75"/>
                    <a:pt x="17" y="7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9463013" y="5608683"/>
              <a:ext cx="682818" cy="1386394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31" y="3"/>
                  </a:moveTo>
                  <a:cubicBezTo>
                    <a:pt x="29" y="2"/>
                    <a:pt x="27" y="1"/>
                    <a:pt x="25" y="0"/>
                  </a:cubicBezTo>
                  <a:cubicBezTo>
                    <a:pt x="22" y="0"/>
                    <a:pt x="20" y="1"/>
                    <a:pt x="17" y="1"/>
                  </a:cubicBezTo>
                  <a:cubicBezTo>
                    <a:pt x="16" y="2"/>
                    <a:pt x="15" y="3"/>
                    <a:pt x="14" y="4"/>
                  </a:cubicBezTo>
                  <a:cubicBezTo>
                    <a:pt x="9" y="24"/>
                    <a:pt x="4" y="45"/>
                    <a:pt x="0" y="65"/>
                  </a:cubicBezTo>
                  <a:cubicBezTo>
                    <a:pt x="8" y="66"/>
                    <a:pt x="17" y="67"/>
                    <a:pt x="26" y="68"/>
                  </a:cubicBezTo>
                  <a:cubicBezTo>
                    <a:pt x="28" y="47"/>
                    <a:pt x="31" y="27"/>
                    <a:pt x="34" y="7"/>
                  </a:cubicBezTo>
                  <a:cubicBezTo>
                    <a:pt x="33" y="6"/>
                    <a:pt x="32" y="5"/>
                    <a:pt x="3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9824633" y="5487415"/>
              <a:ext cx="280775" cy="182449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0" y="5"/>
                  </a:moveTo>
                  <a:cubicBezTo>
                    <a:pt x="0" y="3"/>
                    <a:pt x="4" y="1"/>
                    <a:pt x="7" y="2"/>
                  </a:cubicBezTo>
                  <a:cubicBezTo>
                    <a:pt x="11" y="3"/>
                    <a:pt x="14" y="5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4"/>
                    <a:pt x="11" y="2"/>
                    <a:pt x="8" y="1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9803876" y="5487415"/>
              <a:ext cx="301533" cy="182449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2"/>
                    <a:pt x="15" y="5"/>
                    <a:pt x="15" y="7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"/>
                    <a:pt x="13" y="3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1"/>
                    <a:pt x="2" y="3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5" y="1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3" y="3"/>
                    <a:pt x="14" y="5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3" y="2"/>
                    <a:pt x="1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9803876" y="6342849"/>
              <a:ext cx="80846" cy="162784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9863964" y="6362514"/>
              <a:ext cx="61181" cy="163876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9925144" y="6383272"/>
              <a:ext cx="39330" cy="162784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8"/>
                  </a:moveTo>
                  <a:cubicBezTo>
                    <a:pt x="1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9964475" y="6404030"/>
              <a:ext cx="40423" cy="162784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004897" y="6404030"/>
              <a:ext cx="19665" cy="183542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7"/>
                    <a:pt x="0" y="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9743788" y="6322092"/>
              <a:ext cx="80846" cy="18354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0" y="8"/>
                  </a:moveTo>
                  <a:cubicBezTo>
                    <a:pt x="1" y="8"/>
                    <a:pt x="2" y="9"/>
                    <a:pt x="2" y="9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9683700" y="6322092"/>
              <a:ext cx="79753" cy="162784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6"/>
                    <a:pt x="3" y="4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643277" y="6322092"/>
              <a:ext cx="60088" cy="183542"/>
            </a:xfrm>
            <a:custGeom>
              <a:avLst/>
              <a:gdLst/>
              <a:ahLst/>
              <a:cxnLst/>
              <a:rect l="l" t="t" r="r" b="b"/>
              <a:pathLst>
                <a:path w="3" h="9" extrusionOk="0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6"/>
                    <a:pt x="3" y="4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4"/>
                    <a:pt x="1" y="6"/>
                    <a:pt x="0" y="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9602854" y="6342849"/>
              <a:ext cx="60088" cy="162784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0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9583189" y="6342849"/>
              <a:ext cx="40423" cy="162784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9502343" y="6526391"/>
              <a:ext cx="502554" cy="427171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2" y="7"/>
                    <a:pt x="11" y="11"/>
                    <a:pt x="10" y="16"/>
                  </a:cubicBezTo>
                  <a:cubicBezTo>
                    <a:pt x="12" y="16"/>
                    <a:pt x="13" y="17"/>
                    <a:pt x="14" y="17"/>
                  </a:cubicBezTo>
                  <a:cubicBezTo>
                    <a:pt x="15" y="12"/>
                    <a:pt x="16" y="8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lose/>
                  <a:moveTo>
                    <a:pt x="20" y="2"/>
                  </a:moveTo>
                  <a:cubicBezTo>
                    <a:pt x="19" y="2"/>
                    <a:pt x="18" y="2"/>
                    <a:pt x="18" y="3"/>
                  </a:cubicBezTo>
                  <a:cubicBezTo>
                    <a:pt x="17" y="8"/>
                    <a:pt x="16" y="13"/>
                    <a:pt x="16" y="17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4"/>
                    <a:pt x="21" y="9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lose/>
                  <a:moveTo>
                    <a:pt x="25" y="6"/>
                  </a:moveTo>
                  <a:cubicBezTo>
                    <a:pt x="25" y="5"/>
                    <a:pt x="25" y="4"/>
                    <a:pt x="24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10"/>
                    <a:pt x="21" y="15"/>
                    <a:pt x="21" y="19"/>
                  </a:cubicBezTo>
                  <a:cubicBezTo>
                    <a:pt x="21" y="20"/>
                    <a:pt x="22" y="20"/>
                    <a:pt x="23" y="21"/>
                  </a:cubicBezTo>
                  <a:cubicBezTo>
                    <a:pt x="23" y="16"/>
                    <a:pt x="24" y="11"/>
                    <a:pt x="25" y="6"/>
                  </a:cubicBezTo>
                  <a:close/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6" y="6"/>
                    <a:pt x="5" y="11"/>
                    <a:pt x="4" y="15"/>
                  </a:cubicBezTo>
                  <a:cubicBezTo>
                    <a:pt x="5" y="15"/>
                    <a:pt x="7" y="16"/>
                    <a:pt x="9" y="16"/>
                  </a:cubicBezTo>
                  <a:cubicBezTo>
                    <a:pt x="10" y="11"/>
                    <a:pt x="10" y="7"/>
                    <a:pt x="11" y="2"/>
                  </a:cubicBezTo>
                  <a:cubicBezTo>
                    <a:pt x="11" y="1"/>
                    <a:pt x="11" y="0"/>
                    <a:pt x="9" y="0"/>
                  </a:cubicBezTo>
                  <a:close/>
                  <a:moveTo>
                    <a:pt x="5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7"/>
                    <a:pt x="1" y="11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1"/>
                    <a:pt x="4" y="6"/>
                    <a:pt x="5" y="2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9623612" y="6180065"/>
              <a:ext cx="39330" cy="10160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9724123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683700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643277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9784211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024563" y="6241246"/>
              <a:ext cx="40423" cy="121269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004897" y="6220488"/>
              <a:ext cx="19665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9844299" y="6159308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3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5"/>
                    <a:pt x="3" y="3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9904387" y="6180065"/>
              <a:ext cx="60088" cy="142026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5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9964475" y="6199731"/>
              <a:ext cx="40423" cy="143119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5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9724123" y="6016189"/>
              <a:ext cx="39330" cy="102696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9763453" y="6016189"/>
              <a:ext cx="61181" cy="102696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9824633" y="6016189"/>
              <a:ext cx="60088" cy="102696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9683700" y="6016189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9863964" y="6016189"/>
              <a:ext cx="61181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0045320" y="6098127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0024563" y="6077370"/>
              <a:ext cx="20758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9985232" y="6057704"/>
              <a:ext cx="39330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9925144" y="6036947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4"/>
                    <a:pt x="3" y="3"/>
                    <a:pt x="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9662942" y="6036947"/>
              <a:ext cx="20758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9784211" y="5874163"/>
              <a:ext cx="60088" cy="101603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9683700" y="5894920"/>
              <a:ext cx="40423" cy="10160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9844299" y="5874163"/>
              <a:ext cx="60088" cy="101603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9724123" y="5894920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9743788" y="5874163"/>
              <a:ext cx="60088" cy="101603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9904387" y="5874163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0064985" y="5975766"/>
              <a:ext cx="20758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045320" y="5935343"/>
              <a:ext cx="19665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004897" y="5914586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2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9964475" y="5894920"/>
              <a:ext cx="40423" cy="121269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784211" y="5772559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9863964" y="5751802"/>
              <a:ext cx="61181" cy="81938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9824633" y="5751802"/>
              <a:ext cx="39330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9743788" y="5772559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9925144" y="5772559"/>
              <a:ext cx="39330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0064985" y="5833740"/>
              <a:ext cx="20758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0085743" y="5853405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0024563" y="5812982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9985232" y="5792225"/>
              <a:ext cx="39330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9724123" y="5792225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9944809" y="5650198"/>
              <a:ext cx="40423" cy="10160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9844299" y="5650198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763453" y="5669864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803876" y="5650198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9884721" y="5650198"/>
              <a:ext cx="60088" cy="80846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884721" y="5548595"/>
              <a:ext cx="60088" cy="60088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04897" y="5568260"/>
              <a:ext cx="60088" cy="81938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3" y="4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85232" y="5669864"/>
              <a:ext cx="60088" cy="102696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4"/>
                    <a:pt x="2" y="3"/>
                    <a:pt x="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0064985" y="5731044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0105408" y="5751802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0045320" y="5690621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743788" y="5690621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523101" y="6465210"/>
              <a:ext cx="522219" cy="162784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4" y="2"/>
                  </a:moveTo>
                  <a:cubicBezTo>
                    <a:pt x="20" y="4"/>
                    <a:pt x="25" y="6"/>
                    <a:pt x="25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2" y="2"/>
                    <a:pt x="7" y="1"/>
                    <a:pt x="1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523101" y="6465210"/>
              <a:ext cx="522219" cy="162784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4" y="4"/>
                    <a:pt x="26" y="6"/>
                    <a:pt x="26" y="7"/>
                  </a:cubicBezTo>
                  <a:cubicBezTo>
                    <a:pt x="26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2" y="5"/>
                    <a:pt x="19" y="4"/>
                  </a:cubicBezTo>
                  <a:cubicBezTo>
                    <a:pt x="17" y="3"/>
                    <a:pt x="15" y="3"/>
                    <a:pt x="14" y="3"/>
                  </a:cubicBezTo>
                  <a:cubicBezTo>
                    <a:pt x="7" y="2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9" y="3"/>
                  </a:moveTo>
                  <a:cubicBezTo>
                    <a:pt x="18" y="2"/>
                    <a:pt x="16" y="2"/>
                    <a:pt x="14" y="1"/>
                  </a:cubicBezTo>
                  <a:cubicBezTo>
                    <a:pt x="10" y="1"/>
                    <a:pt x="7" y="1"/>
                    <a:pt x="5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7" y="1"/>
                    <a:pt x="14" y="2"/>
                  </a:cubicBezTo>
                  <a:cubicBezTo>
                    <a:pt x="15" y="3"/>
                    <a:pt x="17" y="3"/>
                    <a:pt x="19" y="4"/>
                  </a:cubicBezTo>
                  <a:cubicBezTo>
                    <a:pt x="23" y="5"/>
                    <a:pt x="25" y="6"/>
                    <a:pt x="25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3" y="4"/>
                    <a:pt x="19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563524" y="6260911"/>
              <a:ext cx="522219" cy="183542"/>
            </a:xfrm>
            <a:custGeom>
              <a:avLst/>
              <a:gdLst/>
              <a:ahLst/>
              <a:cxnLst/>
              <a:rect l="l" t="t" r="r" b="b"/>
              <a:pathLst>
                <a:path w="26" h="9" extrusionOk="0">
                  <a:moveTo>
                    <a:pt x="14" y="1"/>
                  </a:moveTo>
                  <a:cubicBezTo>
                    <a:pt x="7" y="0"/>
                    <a:pt x="1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7" y="1"/>
                    <a:pt x="13" y="3"/>
                  </a:cubicBezTo>
                  <a:cubicBezTo>
                    <a:pt x="20" y="4"/>
                    <a:pt x="25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5"/>
                    <a:pt x="20" y="3"/>
                    <a:pt x="14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9563524" y="6281669"/>
              <a:ext cx="522219" cy="162784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5" y="1"/>
                    <a:pt x="17" y="1"/>
                    <a:pt x="18" y="1"/>
                  </a:cubicBezTo>
                  <a:cubicBezTo>
                    <a:pt x="23" y="3"/>
                    <a:pt x="26" y="5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2" y="4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8" y="2"/>
                  </a:moveTo>
                  <a:cubicBezTo>
                    <a:pt x="17" y="1"/>
                    <a:pt x="15" y="1"/>
                    <a:pt x="14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5" y="2"/>
                    <a:pt x="16" y="2"/>
                    <a:pt x="18" y="2"/>
                  </a:cubicBezTo>
                  <a:cubicBezTo>
                    <a:pt x="22" y="4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5"/>
                    <a:pt x="23" y="3"/>
                    <a:pt x="18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9602854" y="6098127"/>
              <a:ext cx="482889" cy="204299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0" y="6"/>
                  </a:moveTo>
                  <a:cubicBezTo>
                    <a:pt x="1" y="3"/>
                    <a:pt x="6" y="1"/>
                    <a:pt x="13" y="3"/>
                  </a:cubicBezTo>
                  <a:cubicBezTo>
                    <a:pt x="19" y="4"/>
                    <a:pt x="24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9"/>
                    <a:pt x="24" y="9"/>
                  </a:cubicBezTo>
                  <a:cubicBezTo>
                    <a:pt x="24" y="6"/>
                    <a:pt x="20" y="3"/>
                    <a:pt x="13" y="1"/>
                  </a:cubicBezTo>
                  <a:cubicBezTo>
                    <a:pt x="6" y="0"/>
                    <a:pt x="1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9602854" y="6118885"/>
              <a:ext cx="502554" cy="183542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1" y="3"/>
                    <a:pt x="25" y="6"/>
                    <a:pt x="24" y="8"/>
                  </a:cubicBezTo>
                  <a:cubicBezTo>
                    <a:pt x="24" y="8"/>
                    <a:pt x="24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7"/>
                    <a:pt x="21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6" y="1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4" y="2"/>
                    <a:pt x="15" y="2"/>
                    <a:pt x="16" y="2"/>
                  </a:cubicBezTo>
                  <a:cubicBezTo>
                    <a:pt x="21" y="4"/>
                    <a:pt x="24" y="6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1" y="3"/>
                    <a:pt x="16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9703365" y="5589018"/>
              <a:ext cx="462131" cy="264387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8"/>
                  </a:moveTo>
                  <a:cubicBezTo>
                    <a:pt x="2" y="4"/>
                    <a:pt x="7" y="1"/>
                    <a:pt x="12" y="2"/>
                  </a:cubicBezTo>
                  <a:cubicBezTo>
                    <a:pt x="18" y="3"/>
                    <a:pt x="22" y="7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3" y="6"/>
                    <a:pt x="19" y="2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9703365" y="5589018"/>
              <a:ext cx="462131" cy="264387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2" y="8"/>
                    <a:pt x="19" y="4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2" y="4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  <a:moveTo>
                    <a:pt x="15" y="2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3"/>
                    <a:pt x="7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8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19" y="3"/>
                    <a:pt x="15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9683700" y="5711379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2" y="7"/>
                    <a:pt x="22" y="11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8"/>
                    <a:pt x="0" y="8"/>
                    <a:pt x="1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9683700" y="5711379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2"/>
                    <a:pt x="6" y="0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7"/>
                    <a:pt x="19" y="4"/>
                    <a:pt x="14" y="3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1" y="3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5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6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7"/>
                    <a:pt x="20" y="3"/>
                    <a:pt x="15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9662942" y="5812982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1"/>
                    <a:pt x="22" y="11"/>
                    <a:pt x="21" y="12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6"/>
                    <a:pt x="19" y="3"/>
                    <a:pt x="12" y="2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9662942" y="5812982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7"/>
                    <a:pt x="18" y="4"/>
                    <a:pt x="12" y="3"/>
                  </a:cubicBezTo>
                  <a:cubicBezTo>
                    <a:pt x="6" y="2"/>
                    <a:pt x="1" y="4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6" y="0"/>
                    <a:pt x="13" y="1"/>
                  </a:cubicBezTo>
                  <a:cubicBezTo>
                    <a:pt x="17" y="2"/>
                    <a:pt x="20" y="4"/>
                    <a:pt x="22" y="6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lose/>
                  <a:moveTo>
                    <a:pt x="11" y="2"/>
                  </a:moveTo>
                  <a:cubicBezTo>
                    <a:pt x="11" y="2"/>
                    <a:pt x="12" y="2"/>
                    <a:pt x="12" y="2"/>
                  </a:cubicBezTo>
                  <a:cubicBezTo>
                    <a:pt x="18" y="3"/>
                    <a:pt x="23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9"/>
                    <a:pt x="22" y="7"/>
                    <a:pt x="22" y="6"/>
                  </a:cubicBezTo>
                  <a:cubicBezTo>
                    <a:pt x="20" y="4"/>
                    <a:pt x="17" y="2"/>
                    <a:pt x="12" y="2"/>
                  </a:cubicBezTo>
                  <a:cubicBezTo>
                    <a:pt x="6" y="1"/>
                    <a:pt x="1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1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643277" y="5956101"/>
              <a:ext cx="462131" cy="203207"/>
            </a:xfrm>
            <a:custGeom>
              <a:avLst/>
              <a:gdLst/>
              <a:ahLst/>
              <a:cxnLst/>
              <a:rect l="l" t="t" r="r" b="b"/>
              <a:pathLst>
                <a:path w="23" h="10" extrusionOk="0">
                  <a:moveTo>
                    <a:pt x="0" y="6"/>
                  </a:moveTo>
                  <a:cubicBezTo>
                    <a:pt x="0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0" y="2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9623612" y="5975766"/>
              <a:ext cx="481797" cy="204299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2"/>
                    <a:pt x="2" y="1"/>
                    <a:pt x="5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21" y="2"/>
                    <a:pt x="24" y="5"/>
                    <a:pt x="24" y="8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0" y="4"/>
                    <a:pt x="16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21" y="3"/>
                    <a:pt x="24" y="6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5"/>
                    <a:pt x="21" y="3"/>
                    <a:pt x="16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525610" y="5283115"/>
              <a:ext cx="703576" cy="1731627"/>
            </a:xfrm>
            <a:custGeom>
              <a:avLst/>
              <a:gdLst/>
              <a:ahLst/>
              <a:cxnLst/>
              <a:rect l="l" t="t" r="r" b="b"/>
              <a:pathLst>
                <a:path w="35" h="85" extrusionOk="0">
                  <a:moveTo>
                    <a:pt x="34" y="38"/>
                  </a:moveTo>
                  <a:cubicBezTo>
                    <a:pt x="34" y="37"/>
                    <a:pt x="34" y="36"/>
                    <a:pt x="34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35"/>
                    <a:pt x="31" y="34"/>
                    <a:pt x="30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6" y="35"/>
                    <a:pt x="26" y="35"/>
                    <a:pt x="25" y="34"/>
                  </a:cubicBezTo>
                  <a:cubicBezTo>
                    <a:pt x="25" y="32"/>
                    <a:pt x="24" y="31"/>
                    <a:pt x="24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29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1"/>
                    <a:pt x="23" y="21"/>
                    <a:pt x="24" y="21"/>
                  </a:cubicBezTo>
                  <a:cubicBezTo>
                    <a:pt x="24" y="21"/>
                    <a:pt x="20" y="21"/>
                    <a:pt x="20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0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20" y="17"/>
                    <a:pt x="20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8"/>
                    <a:pt x="15" y="16"/>
                    <a:pt x="15" y="15"/>
                  </a:cubicBezTo>
                  <a:cubicBezTo>
                    <a:pt x="15" y="17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10" y="18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7" y="16"/>
                    <a:pt x="7" y="15"/>
                  </a:cubicBezTo>
                  <a:cubicBezTo>
                    <a:pt x="7" y="15"/>
                    <a:pt x="7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6" y="5"/>
                  </a:cubicBezTo>
                  <a:cubicBezTo>
                    <a:pt x="6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5"/>
                    <a:pt x="4" y="14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5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4"/>
                    <a:pt x="9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49"/>
                    <a:pt x="11" y="50"/>
                    <a:pt x="11" y="52"/>
                  </a:cubicBezTo>
                  <a:cubicBezTo>
                    <a:pt x="11" y="53"/>
                    <a:pt x="12" y="53"/>
                    <a:pt x="12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6"/>
                  </a:cubicBezTo>
                  <a:cubicBezTo>
                    <a:pt x="12" y="57"/>
                    <a:pt x="13" y="57"/>
                    <a:pt x="13" y="58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3" y="60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4" y="65"/>
                    <a:pt x="13" y="65"/>
                  </a:cubicBezTo>
                  <a:cubicBezTo>
                    <a:pt x="13" y="66"/>
                    <a:pt x="13" y="67"/>
                    <a:pt x="13" y="67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3"/>
                    <a:pt x="15" y="74"/>
                  </a:cubicBezTo>
                  <a:cubicBezTo>
                    <a:pt x="15" y="74"/>
                    <a:pt x="15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4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9"/>
                    <a:pt x="13" y="79"/>
                    <a:pt x="13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3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21" y="84"/>
                    <a:pt x="28" y="83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79"/>
                    <a:pt x="34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5"/>
                    <a:pt x="32" y="75"/>
                    <a:pt x="32" y="75"/>
                  </a:cubicBezTo>
                  <a:cubicBezTo>
                    <a:pt x="32" y="75"/>
                    <a:pt x="31" y="68"/>
                    <a:pt x="30" y="68"/>
                  </a:cubicBezTo>
                  <a:cubicBezTo>
                    <a:pt x="31" y="67"/>
                    <a:pt x="31" y="66"/>
                    <a:pt x="31" y="66"/>
                  </a:cubicBezTo>
                  <a:cubicBezTo>
                    <a:pt x="31" y="66"/>
                    <a:pt x="30" y="62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0"/>
                    <a:pt x="31" y="59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31" y="58"/>
                    <a:pt x="30" y="54"/>
                    <a:pt x="30" y="54"/>
                  </a:cubicBezTo>
                  <a:cubicBezTo>
                    <a:pt x="30" y="53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1" y="47"/>
                    <a:pt x="31" y="47"/>
                  </a:cubicBezTo>
                  <a:cubicBezTo>
                    <a:pt x="31" y="46"/>
                    <a:pt x="31" y="44"/>
                    <a:pt x="31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1"/>
                    <a:pt x="34" y="40"/>
                    <a:pt x="34" y="39"/>
                  </a:cubicBezTo>
                  <a:cubicBezTo>
                    <a:pt x="34" y="39"/>
                    <a:pt x="34" y="38"/>
                    <a:pt x="34" y="38"/>
                  </a:cubicBezTo>
                  <a:close/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3"/>
                    <a:pt x="10" y="23"/>
                  </a:cubicBezTo>
                  <a:lnTo>
                    <a:pt x="9" y="22"/>
                  </a:ln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3" y="25"/>
                    <a:pt x="13" y="25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550383" y="4835187"/>
              <a:ext cx="823752" cy="2077953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7" y="102"/>
                  </a:moveTo>
                  <a:cubicBezTo>
                    <a:pt x="10" y="102"/>
                    <a:pt x="12" y="102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9" y="100"/>
                    <a:pt x="24" y="100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0"/>
                    <a:pt x="31" y="100"/>
                    <a:pt x="31" y="99"/>
                  </a:cubicBezTo>
                  <a:cubicBezTo>
                    <a:pt x="31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0"/>
                    <a:pt x="32" y="100"/>
                    <a:pt x="33" y="99"/>
                  </a:cubicBezTo>
                  <a:cubicBezTo>
                    <a:pt x="34" y="99"/>
                    <a:pt x="35" y="99"/>
                    <a:pt x="36" y="99"/>
                  </a:cubicBezTo>
                  <a:cubicBezTo>
                    <a:pt x="35" y="100"/>
                    <a:pt x="35" y="100"/>
                    <a:pt x="35" y="101"/>
                  </a:cubicBezTo>
                  <a:cubicBezTo>
                    <a:pt x="38" y="101"/>
                    <a:pt x="39" y="101"/>
                    <a:pt x="40" y="101"/>
                  </a:cubicBezTo>
                  <a:cubicBezTo>
                    <a:pt x="39" y="100"/>
                    <a:pt x="39" y="97"/>
                    <a:pt x="39" y="96"/>
                  </a:cubicBezTo>
                  <a:cubicBezTo>
                    <a:pt x="39" y="95"/>
                    <a:pt x="40" y="92"/>
                    <a:pt x="40" y="92"/>
                  </a:cubicBezTo>
                  <a:cubicBezTo>
                    <a:pt x="39" y="90"/>
                    <a:pt x="40" y="88"/>
                    <a:pt x="41" y="87"/>
                  </a:cubicBezTo>
                  <a:cubicBezTo>
                    <a:pt x="40" y="86"/>
                    <a:pt x="40" y="83"/>
                    <a:pt x="41" y="82"/>
                  </a:cubicBezTo>
                  <a:cubicBezTo>
                    <a:pt x="40" y="81"/>
                    <a:pt x="40" y="78"/>
                    <a:pt x="41" y="77"/>
                  </a:cubicBezTo>
                  <a:cubicBezTo>
                    <a:pt x="40" y="76"/>
                    <a:pt x="40" y="74"/>
                    <a:pt x="40" y="72"/>
                  </a:cubicBezTo>
                  <a:cubicBezTo>
                    <a:pt x="39" y="71"/>
                    <a:pt x="40" y="69"/>
                    <a:pt x="40" y="68"/>
                  </a:cubicBezTo>
                  <a:cubicBezTo>
                    <a:pt x="38" y="66"/>
                    <a:pt x="38" y="64"/>
                    <a:pt x="39" y="63"/>
                  </a:cubicBezTo>
                  <a:cubicBezTo>
                    <a:pt x="37" y="61"/>
                    <a:pt x="37" y="59"/>
                    <a:pt x="37" y="59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4" y="52"/>
                    <a:pt x="34" y="50"/>
                    <a:pt x="34" y="50"/>
                  </a:cubicBezTo>
                  <a:cubicBezTo>
                    <a:pt x="31" y="47"/>
                    <a:pt x="32" y="45"/>
                    <a:pt x="32" y="45"/>
                  </a:cubicBezTo>
                  <a:cubicBezTo>
                    <a:pt x="32" y="45"/>
                    <a:pt x="32" y="45"/>
                    <a:pt x="30" y="44"/>
                  </a:cubicBezTo>
                  <a:cubicBezTo>
                    <a:pt x="29" y="42"/>
                    <a:pt x="28" y="40"/>
                    <a:pt x="28" y="40"/>
                  </a:cubicBezTo>
                  <a:cubicBezTo>
                    <a:pt x="29" y="38"/>
                    <a:pt x="30" y="37"/>
                    <a:pt x="30" y="35"/>
                  </a:cubicBezTo>
                  <a:cubicBezTo>
                    <a:pt x="30" y="35"/>
                    <a:pt x="32" y="35"/>
                    <a:pt x="33" y="35"/>
                  </a:cubicBezTo>
                  <a:cubicBezTo>
                    <a:pt x="35" y="35"/>
                    <a:pt x="34" y="34"/>
                    <a:pt x="33" y="34"/>
                  </a:cubicBezTo>
                  <a:cubicBezTo>
                    <a:pt x="30" y="33"/>
                    <a:pt x="26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13" y="21"/>
                    <a:pt x="7" y="16"/>
                    <a:pt x="7" y="16"/>
                  </a:cubicBezTo>
                  <a:cubicBezTo>
                    <a:pt x="7" y="11"/>
                    <a:pt x="6" y="5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5" y="7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34"/>
                    <a:pt x="5" y="37"/>
                  </a:cubicBezTo>
                  <a:cubicBezTo>
                    <a:pt x="3" y="37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4" y="42"/>
                    <a:pt x="5" y="43"/>
                  </a:cubicBezTo>
                  <a:cubicBezTo>
                    <a:pt x="6" y="63"/>
                    <a:pt x="7" y="83"/>
                    <a:pt x="7" y="102"/>
                  </a:cubicBezTo>
                  <a:close/>
                  <a:moveTo>
                    <a:pt x="10" y="46"/>
                  </a:moveTo>
                  <a:cubicBezTo>
                    <a:pt x="14" y="45"/>
                    <a:pt x="19" y="44"/>
                    <a:pt x="23" y="44"/>
                  </a:cubicBezTo>
                  <a:cubicBezTo>
                    <a:pt x="23" y="44"/>
                    <a:pt x="24" y="45"/>
                    <a:pt x="24" y="45"/>
                  </a:cubicBezTo>
                  <a:cubicBezTo>
                    <a:pt x="19" y="46"/>
                    <a:pt x="15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lose/>
                  <a:moveTo>
                    <a:pt x="10" y="48"/>
                  </a:moveTo>
                  <a:cubicBezTo>
                    <a:pt x="15" y="47"/>
                    <a:pt x="19" y="47"/>
                    <a:pt x="24" y="46"/>
                  </a:cubicBezTo>
                  <a:cubicBezTo>
                    <a:pt x="24" y="47"/>
                    <a:pt x="24" y="47"/>
                    <a:pt x="25" y="48"/>
                  </a:cubicBezTo>
                  <a:cubicBezTo>
                    <a:pt x="20" y="48"/>
                    <a:pt x="15" y="49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0" y="50"/>
                  </a:moveTo>
                  <a:cubicBezTo>
                    <a:pt x="15" y="50"/>
                    <a:pt x="20" y="49"/>
                    <a:pt x="25" y="48"/>
                  </a:cubicBezTo>
                  <a:cubicBezTo>
                    <a:pt x="25" y="49"/>
                    <a:pt x="25" y="49"/>
                    <a:pt x="25" y="50"/>
                  </a:cubicBezTo>
                  <a:cubicBezTo>
                    <a:pt x="20" y="51"/>
                    <a:pt x="15" y="51"/>
                    <a:pt x="10" y="52"/>
                  </a:cubicBezTo>
                  <a:cubicBezTo>
                    <a:pt x="10" y="51"/>
                    <a:pt x="10" y="51"/>
                    <a:pt x="10" y="50"/>
                  </a:cubicBezTo>
                  <a:close/>
                  <a:moveTo>
                    <a:pt x="24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24" y="39"/>
                  </a:lnTo>
                  <a:close/>
                  <a:moveTo>
                    <a:pt x="28" y="48"/>
                  </a:moveTo>
                  <a:cubicBezTo>
                    <a:pt x="27" y="48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8"/>
                    <a:pt x="28" y="48"/>
                  </a:cubicBez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49"/>
                  </a:cubicBezTo>
                  <a:lnTo>
                    <a:pt x="29" y="49"/>
                  </a:lnTo>
                  <a:close/>
                  <a:moveTo>
                    <a:pt x="27" y="46"/>
                  </a:moveTo>
                  <a:cubicBezTo>
                    <a:pt x="27" y="46"/>
                    <a:pt x="27" y="45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6"/>
                    <a:pt x="28" y="46"/>
                  </a:cubicBezTo>
                  <a:lnTo>
                    <a:pt x="27" y="46"/>
                  </a:lnTo>
                  <a:close/>
                  <a:moveTo>
                    <a:pt x="26" y="44"/>
                  </a:moveTo>
                  <a:cubicBezTo>
                    <a:pt x="26" y="43"/>
                    <a:pt x="26" y="43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7" y="44"/>
                  </a:cubicBezTo>
                  <a:lnTo>
                    <a:pt x="26" y="44"/>
                  </a:ln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6" y="42"/>
                  </a:cubicBezTo>
                  <a:lnTo>
                    <a:pt x="25" y="42"/>
                  </a:lnTo>
                  <a:close/>
                  <a:moveTo>
                    <a:pt x="10" y="52"/>
                  </a:moveTo>
                  <a:cubicBezTo>
                    <a:pt x="15" y="52"/>
                    <a:pt x="20" y="51"/>
                    <a:pt x="25" y="50"/>
                  </a:cubicBezTo>
                  <a:cubicBezTo>
                    <a:pt x="26" y="51"/>
                    <a:pt x="26" y="52"/>
                    <a:pt x="26" y="52"/>
                  </a:cubicBezTo>
                  <a:cubicBezTo>
                    <a:pt x="21" y="53"/>
                    <a:pt x="16" y="54"/>
                    <a:pt x="10" y="54"/>
                  </a:cubicBezTo>
                  <a:cubicBezTo>
                    <a:pt x="10" y="54"/>
                    <a:pt x="10" y="53"/>
                    <a:pt x="10" y="52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6" y="54"/>
                    <a:pt x="21" y="53"/>
                    <a:pt x="26" y="53"/>
                  </a:cubicBezTo>
                  <a:cubicBezTo>
                    <a:pt x="26" y="53"/>
                    <a:pt x="26" y="54"/>
                    <a:pt x="27" y="55"/>
                  </a:cubicBezTo>
                  <a:cubicBezTo>
                    <a:pt x="21" y="55"/>
                    <a:pt x="16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6" y="56"/>
                    <a:pt x="21" y="56"/>
                    <a:pt x="27" y="55"/>
                  </a:cubicBezTo>
                  <a:cubicBezTo>
                    <a:pt x="27" y="56"/>
                    <a:pt x="27" y="56"/>
                    <a:pt x="27" y="57"/>
                  </a:cubicBezTo>
                  <a:cubicBezTo>
                    <a:pt x="22" y="57"/>
                    <a:pt x="16" y="58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2" y="58"/>
                    <a:pt x="27" y="57"/>
                  </a:cubicBezTo>
                  <a:cubicBezTo>
                    <a:pt x="27" y="58"/>
                    <a:pt x="28" y="59"/>
                    <a:pt x="28" y="59"/>
                  </a:cubicBezTo>
                  <a:cubicBezTo>
                    <a:pt x="22" y="60"/>
                    <a:pt x="17" y="60"/>
                    <a:pt x="11" y="61"/>
                  </a:cubicBezTo>
                  <a:cubicBezTo>
                    <a:pt x="11" y="59"/>
                    <a:pt x="11" y="57"/>
                    <a:pt x="10" y="55"/>
                  </a:cubicBezTo>
                  <a:close/>
                  <a:moveTo>
                    <a:pt x="11" y="62"/>
                  </a:moveTo>
                  <a:cubicBezTo>
                    <a:pt x="17" y="61"/>
                    <a:pt x="22" y="60"/>
                    <a:pt x="28" y="60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2" y="62"/>
                    <a:pt x="17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lose/>
                  <a:moveTo>
                    <a:pt x="11" y="64"/>
                  </a:moveTo>
                  <a:cubicBezTo>
                    <a:pt x="17" y="63"/>
                    <a:pt x="23" y="63"/>
                    <a:pt x="28" y="62"/>
                  </a:cubicBezTo>
                  <a:cubicBezTo>
                    <a:pt x="28" y="63"/>
                    <a:pt x="28" y="63"/>
                    <a:pt x="29" y="64"/>
                  </a:cubicBezTo>
                  <a:cubicBezTo>
                    <a:pt x="23" y="64"/>
                    <a:pt x="17" y="65"/>
                    <a:pt x="11" y="66"/>
                  </a:cubicBezTo>
                  <a:cubicBezTo>
                    <a:pt x="11" y="65"/>
                    <a:pt x="11" y="64"/>
                    <a:pt x="11" y="64"/>
                  </a:cubicBezTo>
                  <a:close/>
                  <a:moveTo>
                    <a:pt x="11" y="66"/>
                  </a:moveTo>
                  <a:cubicBezTo>
                    <a:pt x="17" y="65"/>
                    <a:pt x="23" y="65"/>
                    <a:pt x="29" y="64"/>
                  </a:cubicBezTo>
                  <a:cubicBezTo>
                    <a:pt x="29" y="65"/>
                    <a:pt x="29" y="66"/>
                    <a:pt x="29" y="66"/>
                  </a:cubicBezTo>
                  <a:cubicBezTo>
                    <a:pt x="23" y="67"/>
                    <a:pt x="17" y="67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11" y="68"/>
                  </a:moveTo>
                  <a:cubicBezTo>
                    <a:pt x="17" y="68"/>
                    <a:pt x="23" y="67"/>
                    <a:pt x="29" y="67"/>
                  </a:cubicBezTo>
                  <a:cubicBezTo>
                    <a:pt x="29" y="67"/>
                    <a:pt x="29" y="68"/>
                    <a:pt x="29" y="68"/>
                  </a:cubicBezTo>
                  <a:cubicBezTo>
                    <a:pt x="23" y="69"/>
                    <a:pt x="17" y="70"/>
                    <a:pt x="12" y="70"/>
                  </a:cubicBezTo>
                  <a:cubicBezTo>
                    <a:pt x="12" y="70"/>
                    <a:pt x="12" y="69"/>
                    <a:pt x="11" y="68"/>
                  </a:cubicBezTo>
                  <a:close/>
                  <a:moveTo>
                    <a:pt x="12" y="71"/>
                  </a:moveTo>
                  <a:cubicBezTo>
                    <a:pt x="18" y="70"/>
                    <a:pt x="23" y="69"/>
                    <a:pt x="29" y="69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4" y="71"/>
                    <a:pt x="18" y="72"/>
                    <a:pt x="12" y="72"/>
                  </a:cubicBezTo>
                  <a:cubicBezTo>
                    <a:pt x="12" y="72"/>
                    <a:pt x="12" y="71"/>
                    <a:pt x="12" y="71"/>
                  </a:cubicBezTo>
                  <a:close/>
                  <a:moveTo>
                    <a:pt x="12" y="73"/>
                  </a:moveTo>
                  <a:cubicBezTo>
                    <a:pt x="18" y="72"/>
                    <a:pt x="24" y="72"/>
                    <a:pt x="29" y="71"/>
                  </a:cubicBezTo>
                  <a:cubicBezTo>
                    <a:pt x="29" y="72"/>
                    <a:pt x="30" y="73"/>
                    <a:pt x="30" y="73"/>
                  </a:cubicBezTo>
                  <a:cubicBezTo>
                    <a:pt x="24" y="74"/>
                    <a:pt x="18" y="74"/>
                    <a:pt x="12" y="75"/>
                  </a:cubicBezTo>
                  <a:cubicBezTo>
                    <a:pt x="12" y="74"/>
                    <a:pt x="12" y="73"/>
                    <a:pt x="12" y="73"/>
                  </a:cubicBezTo>
                  <a:close/>
                  <a:moveTo>
                    <a:pt x="28" y="99"/>
                  </a:moveTo>
                  <a:cubicBezTo>
                    <a:pt x="24" y="99"/>
                    <a:pt x="19" y="99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9" y="98"/>
                    <a:pt x="24" y="97"/>
                    <a:pt x="29" y="97"/>
                  </a:cubicBezTo>
                  <a:cubicBezTo>
                    <a:pt x="29" y="98"/>
                    <a:pt x="29" y="98"/>
                    <a:pt x="28" y="99"/>
                  </a:cubicBezTo>
                  <a:close/>
                  <a:moveTo>
                    <a:pt x="29" y="97"/>
                  </a:moveTo>
                  <a:cubicBezTo>
                    <a:pt x="24" y="97"/>
                    <a:pt x="19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9" y="95"/>
                    <a:pt x="24" y="95"/>
                    <a:pt x="29" y="95"/>
                  </a:cubicBezTo>
                  <a:cubicBezTo>
                    <a:pt x="29" y="95"/>
                    <a:pt x="29" y="96"/>
                    <a:pt x="29" y="97"/>
                  </a:cubicBezTo>
                  <a:close/>
                  <a:moveTo>
                    <a:pt x="29" y="94"/>
                  </a:moveTo>
                  <a:cubicBezTo>
                    <a:pt x="24" y="94"/>
                    <a:pt x="19" y="95"/>
                    <a:pt x="13" y="95"/>
                  </a:cubicBezTo>
                  <a:cubicBezTo>
                    <a:pt x="13" y="94"/>
                    <a:pt x="13" y="94"/>
                    <a:pt x="13" y="93"/>
                  </a:cubicBezTo>
                  <a:cubicBezTo>
                    <a:pt x="19" y="93"/>
                    <a:pt x="24" y="93"/>
                    <a:pt x="29" y="92"/>
                  </a:cubicBezTo>
                  <a:cubicBezTo>
                    <a:pt x="29" y="93"/>
                    <a:pt x="29" y="94"/>
                    <a:pt x="29" y="94"/>
                  </a:cubicBezTo>
                  <a:close/>
                  <a:moveTo>
                    <a:pt x="29" y="92"/>
                  </a:moveTo>
                  <a:cubicBezTo>
                    <a:pt x="24" y="92"/>
                    <a:pt x="19" y="92"/>
                    <a:pt x="13" y="93"/>
                  </a:cubicBezTo>
                  <a:cubicBezTo>
                    <a:pt x="13" y="92"/>
                    <a:pt x="13" y="92"/>
                    <a:pt x="13" y="91"/>
                  </a:cubicBezTo>
                  <a:cubicBezTo>
                    <a:pt x="19" y="91"/>
                    <a:pt x="24" y="90"/>
                    <a:pt x="29" y="90"/>
                  </a:cubicBezTo>
                  <a:cubicBezTo>
                    <a:pt x="29" y="91"/>
                    <a:pt x="29" y="91"/>
                    <a:pt x="29" y="92"/>
                  </a:cubicBezTo>
                  <a:close/>
                  <a:moveTo>
                    <a:pt x="29" y="89"/>
                  </a:moveTo>
                  <a:cubicBezTo>
                    <a:pt x="24" y="90"/>
                    <a:pt x="19" y="90"/>
                    <a:pt x="13" y="91"/>
                  </a:cubicBezTo>
                  <a:cubicBezTo>
                    <a:pt x="13" y="90"/>
                    <a:pt x="13" y="89"/>
                    <a:pt x="13" y="89"/>
                  </a:cubicBezTo>
                  <a:cubicBezTo>
                    <a:pt x="19" y="88"/>
                    <a:pt x="24" y="88"/>
                    <a:pt x="30" y="88"/>
                  </a:cubicBezTo>
                  <a:cubicBezTo>
                    <a:pt x="30" y="88"/>
                    <a:pt x="30" y="89"/>
                    <a:pt x="29" y="89"/>
                  </a:cubicBezTo>
                  <a:close/>
                  <a:moveTo>
                    <a:pt x="30" y="87"/>
                  </a:moveTo>
                  <a:cubicBezTo>
                    <a:pt x="24" y="87"/>
                    <a:pt x="19" y="88"/>
                    <a:pt x="13" y="88"/>
                  </a:cubicBezTo>
                  <a:cubicBezTo>
                    <a:pt x="13" y="88"/>
                    <a:pt x="13" y="87"/>
                    <a:pt x="13" y="86"/>
                  </a:cubicBezTo>
                  <a:cubicBezTo>
                    <a:pt x="18" y="86"/>
                    <a:pt x="24" y="86"/>
                    <a:pt x="30" y="85"/>
                  </a:cubicBezTo>
                  <a:cubicBezTo>
                    <a:pt x="30" y="86"/>
                    <a:pt x="30" y="87"/>
                    <a:pt x="30" y="87"/>
                  </a:cubicBezTo>
                  <a:close/>
                  <a:moveTo>
                    <a:pt x="30" y="85"/>
                  </a:moveTo>
                  <a:cubicBezTo>
                    <a:pt x="24" y="85"/>
                    <a:pt x="18" y="86"/>
                    <a:pt x="13" y="86"/>
                  </a:cubicBezTo>
                  <a:cubicBezTo>
                    <a:pt x="13" y="85"/>
                    <a:pt x="13" y="85"/>
                    <a:pt x="13" y="84"/>
                  </a:cubicBezTo>
                  <a:cubicBezTo>
                    <a:pt x="18" y="84"/>
                    <a:pt x="24" y="83"/>
                    <a:pt x="30" y="83"/>
                  </a:cubicBezTo>
                  <a:cubicBezTo>
                    <a:pt x="30" y="84"/>
                    <a:pt x="30" y="84"/>
                    <a:pt x="30" y="85"/>
                  </a:cubicBezTo>
                  <a:close/>
                  <a:moveTo>
                    <a:pt x="30" y="82"/>
                  </a:moveTo>
                  <a:cubicBezTo>
                    <a:pt x="24" y="83"/>
                    <a:pt x="18" y="83"/>
                    <a:pt x="13" y="84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24" y="82"/>
                    <a:pt x="30" y="81"/>
                  </a:cubicBezTo>
                  <a:cubicBezTo>
                    <a:pt x="30" y="82"/>
                    <a:pt x="30" y="82"/>
                    <a:pt x="30" y="82"/>
                  </a:cubicBezTo>
                  <a:close/>
                  <a:moveTo>
                    <a:pt x="30" y="79"/>
                  </a:moveTo>
                  <a:cubicBezTo>
                    <a:pt x="24" y="80"/>
                    <a:pt x="18" y="80"/>
                    <a:pt x="12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8" y="79"/>
                    <a:pt x="24" y="79"/>
                    <a:pt x="30" y="78"/>
                  </a:cubicBezTo>
                  <a:lnTo>
                    <a:pt x="30" y="79"/>
                  </a:lnTo>
                  <a:close/>
                  <a:moveTo>
                    <a:pt x="30" y="78"/>
                  </a:moveTo>
                  <a:cubicBezTo>
                    <a:pt x="24" y="78"/>
                    <a:pt x="18" y="79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8" y="77"/>
                    <a:pt x="24" y="76"/>
                    <a:pt x="30" y="76"/>
                  </a:cubicBezTo>
                  <a:cubicBezTo>
                    <a:pt x="30" y="77"/>
                    <a:pt x="30" y="77"/>
                    <a:pt x="30" y="78"/>
                  </a:cubicBezTo>
                  <a:close/>
                  <a:moveTo>
                    <a:pt x="30" y="75"/>
                  </a:moveTo>
                  <a:cubicBezTo>
                    <a:pt x="24" y="76"/>
                    <a:pt x="18" y="76"/>
                    <a:pt x="12" y="77"/>
                  </a:cubicBezTo>
                  <a:cubicBezTo>
                    <a:pt x="12" y="76"/>
                    <a:pt x="12" y="76"/>
                    <a:pt x="12" y="75"/>
                  </a:cubicBezTo>
                  <a:cubicBezTo>
                    <a:pt x="18" y="75"/>
                    <a:pt x="24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lose/>
                  <a:moveTo>
                    <a:pt x="29" y="53"/>
                  </a:moveTo>
                  <a:cubicBezTo>
                    <a:pt x="29" y="52"/>
                    <a:pt x="29" y="52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29" y="53"/>
                    <a:pt x="29" y="53"/>
                  </a:cubicBezTo>
                  <a:close/>
                  <a:moveTo>
                    <a:pt x="30" y="53"/>
                  </a:moveTo>
                  <a:cubicBezTo>
                    <a:pt x="30" y="54"/>
                    <a:pt x="30" y="55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9" y="55"/>
                    <a:pt x="29" y="54"/>
                    <a:pt x="29" y="53"/>
                  </a:cubicBezTo>
                  <a:cubicBezTo>
                    <a:pt x="29" y="53"/>
                    <a:pt x="30" y="53"/>
                    <a:pt x="30" y="53"/>
                  </a:cubicBezTo>
                  <a:close/>
                  <a:moveTo>
                    <a:pt x="34" y="79"/>
                  </a:moveTo>
                  <a:cubicBezTo>
                    <a:pt x="34" y="80"/>
                    <a:pt x="34" y="81"/>
                    <a:pt x="34" y="81"/>
                  </a:cubicBezTo>
                  <a:cubicBezTo>
                    <a:pt x="33" y="81"/>
                    <a:pt x="33" y="81"/>
                    <a:pt x="32" y="81"/>
                  </a:cubicBezTo>
                  <a:cubicBezTo>
                    <a:pt x="32" y="80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3" y="79"/>
                    <a:pt x="33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4" y="79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0"/>
                    <a:pt x="3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1"/>
                    <a:pt x="33" y="91"/>
                  </a:cubicBezTo>
                  <a:lnTo>
                    <a:pt x="32" y="91"/>
                  </a:lnTo>
                  <a:close/>
                  <a:moveTo>
                    <a:pt x="33" y="92"/>
                  </a:moveTo>
                  <a:cubicBezTo>
                    <a:pt x="33" y="92"/>
                    <a:pt x="33" y="93"/>
                    <a:pt x="3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3"/>
                    <a:pt x="32" y="92"/>
                    <a:pt x="32" y="92"/>
                  </a:cubicBezTo>
                  <a:lnTo>
                    <a:pt x="33" y="92"/>
                  </a:lnTo>
                  <a:close/>
                  <a:moveTo>
                    <a:pt x="32" y="89"/>
                  </a:moveTo>
                  <a:cubicBezTo>
                    <a:pt x="32" y="88"/>
                    <a:pt x="32" y="87"/>
                    <a:pt x="32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8"/>
                    <a:pt x="33" y="89"/>
                  </a:cubicBezTo>
                  <a:lnTo>
                    <a:pt x="32" y="89"/>
                  </a:lnTo>
                  <a:close/>
                  <a:moveTo>
                    <a:pt x="32" y="86"/>
                  </a:moveTo>
                  <a:cubicBezTo>
                    <a:pt x="32" y="86"/>
                    <a:pt x="32" y="8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5"/>
                    <a:pt x="33" y="85"/>
                    <a:pt x="33" y="86"/>
                  </a:cubicBezTo>
                  <a:lnTo>
                    <a:pt x="32" y="86"/>
                  </a:lnTo>
                  <a:close/>
                  <a:moveTo>
                    <a:pt x="32" y="84"/>
                  </a:moveTo>
                  <a:cubicBezTo>
                    <a:pt x="32" y="83"/>
                    <a:pt x="32" y="82"/>
                    <a:pt x="32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3"/>
                    <a:pt x="34" y="84"/>
                  </a:cubicBezTo>
                  <a:lnTo>
                    <a:pt x="32" y="84"/>
                  </a:lnTo>
                  <a:close/>
                  <a:moveTo>
                    <a:pt x="32" y="76"/>
                  </a:moveTo>
                  <a:cubicBezTo>
                    <a:pt x="32" y="76"/>
                    <a:pt x="32" y="75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5"/>
                    <a:pt x="33" y="76"/>
                    <a:pt x="34" y="76"/>
                  </a:cubicBezTo>
                  <a:cubicBezTo>
                    <a:pt x="33" y="76"/>
                    <a:pt x="33" y="76"/>
                    <a:pt x="32" y="76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2"/>
                  </a:cubicBezTo>
                  <a:cubicBezTo>
                    <a:pt x="32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4"/>
                  </a:cubicBezTo>
                  <a:cubicBezTo>
                    <a:pt x="33" y="74"/>
                    <a:pt x="33" y="74"/>
                    <a:pt x="32" y="74"/>
                  </a:cubicBezTo>
                  <a:close/>
                  <a:moveTo>
                    <a:pt x="32" y="72"/>
                  </a:moveTo>
                  <a:cubicBezTo>
                    <a:pt x="32" y="71"/>
                    <a:pt x="32" y="70"/>
                    <a:pt x="32" y="70"/>
                  </a:cubicBezTo>
                  <a:cubicBezTo>
                    <a:pt x="32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lose/>
                  <a:moveTo>
                    <a:pt x="32" y="69"/>
                  </a:moveTo>
                  <a:cubicBezTo>
                    <a:pt x="32" y="69"/>
                    <a:pt x="32" y="68"/>
                    <a:pt x="32" y="67"/>
                  </a:cubicBezTo>
                  <a:cubicBezTo>
                    <a:pt x="32" y="67"/>
                    <a:pt x="32" y="67"/>
                    <a:pt x="33" y="67"/>
                  </a:cubicBezTo>
                  <a:cubicBezTo>
                    <a:pt x="33" y="68"/>
                    <a:pt x="33" y="69"/>
                    <a:pt x="33" y="69"/>
                  </a:cubicBezTo>
                  <a:cubicBezTo>
                    <a:pt x="33" y="69"/>
                    <a:pt x="32" y="69"/>
                    <a:pt x="32" y="69"/>
                  </a:cubicBezTo>
                  <a:close/>
                  <a:moveTo>
                    <a:pt x="31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6"/>
                    <a:pt x="33" y="67"/>
                  </a:cubicBezTo>
                  <a:cubicBezTo>
                    <a:pt x="32" y="67"/>
                    <a:pt x="32" y="67"/>
                    <a:pt x="31" y="67"/>
                  </a:cubicBezTo>
                  <a:close/>
                  <a:moveTo>
                    <a:pt x="31" y="65"/>
                  </a:moveTo>
                  <a:cubicBezTo>
                    <a:pt x="31" y="64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4"/>
                    <a:pt x="32" y="64"/>
                  </a:cubicBezTo>
                  <a:cubicBezTo>
                    <a:pt x="32" y="65"/>
                    <a:pt x="32" y="65"/>
                    <a:pt x="31" y="65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1"/>
                    <a:pt x="30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2" y="61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lose/>
                  <a:moveTo>
                    <a:pt x="30" y="60"/>
                  </a:moveTo>
                  <a:cubicBezTo>
                    <a:pt x="30" y="59"/>
                    <a:pt x="30" y="59"/>
                    <a:pt x="30" y="58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1" y="60"/>
                    <a:pt x="31" y="60"/>
                    <a:pt x="30" y="60"/>
                  </a:cubicBezTo>
                  <a:close/>
                  <a:moveTo>
                    <a:pt x="30" y="58"/>
                  </a:moveTo>
                  <a:cubicBezTo>
                    <a:pt x="30" y="57"/>
                    <a:pt x="30" y="56"/>
                    <a:pt x="29" y="56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1" y="56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32" y="99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1" y="96"/>
                  </a:moveTo>
                  <a:cubicBezTo>
                    <a:pt x="32" y="96"/>
                    <a:pt x="32" y="95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5"/>
                    <a:pt x="33" y="96"/>
                    <a:pt x="32" y="96"/>
                  </a:cubicBezTo>
                  <a:lnTo>
                    <a:pt x="31" y="96"/>
                  </a:lnTo>
                  <a:close/>
                  <a:moveTo>
                    <a:pt x="36" y="99"/>
                  </a:moveTo>
                  <a:cubicBezTo>
                    <a:pt x="35" y="99"/>
                    <a:pt x="34" y="99"/>
                    <a:pt x="33" y="99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4" y="97"/>
                    <a:pt x="35" y="97"/>
                    <a:pt x="36" y="97"/>
                  </a:cubicBezTo>
                  <a:cubicBezTo>
                    <a:pt x="36" y="97"/>
                    <a:pt x="36" y="98"/>
                    <a:pt x="36" y="99"/>
                  </a:cubicBezTo>
                  <a:close/>
                  <a:moveTo>
                    <a:pt x="36" y="96"/>
                  </a:moveTo>
                  <a:cubicBezTo>
                    <a:pt x="35" y="96"/>
                    <a:pt x="34" y="96"/>
                    <a:pt x="33" y="96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4" y="94"/>
                    <a:pt x="35" y="94"/>
                    <a:pt x="36" y="94"/>
                  </a:cubicBezTo>
                  <a:cubicBezTo>
                    <a:pt x="36" y="95"/>
                    <a:pt x="36" y="95"/>
                    <a:pt x="36" y="96"/>
                  </a:cubicBezTo>
                  <a:close/>
                  <a:moveTo>
                    <a:pt x="36" y="94"/>
                  </a:moveTo>
                  <a:cubicBezTo>
                    <a:pt x="35" y="94"/>
                    <a:pt x="34" y="94"/>
                    <a:pt x="33" y="94"/>
                  </a:cubicBezTo>
                  <a:cubicBezTo>
                    <a:pt x="33" y="93"/>
                    <a:pt x="33" y="92"/>
                    <a:pt x="33" y="92"/>
                  </a:cubicBezTo>
                  <a:cubicBezTo>
                    <a:pt x="34" y="92"/>
                    <a:pt x="35" y="92"/>
                    <a:pt x="36" y="92"/>
                  </a:cubicBezTo>
                  <a:cubicBezTo>
                    <a:pt x="36" y="92"/>
                    <a:pt x="36" y="93"/>
                    <a:pt x="36" y="94"/>
                  </a:cubicBezTo>
                  <a:close/>
                  <a:moveTo>
                    <a:pt x="36" y="91"/>
                  </a:moveTo>
                  <a:cubicBezTo>
                    <a:pt x="35" y="91"/>
                    <a:pt x="34" y="91"/>
                    <a:pt x="34" y="91"/>
                  </a:cubicBezTo>
                  <a:cubicBezTo>
                    <a:pt x="34" y="91"/>
                    <a:pt x="34" y="90"/>
                    <a:pt x="34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1"/>
                  </a:cubicBezTo>
                  <a:close/>
                  <a:moveTo>
                    <a:pt x="36" y="89"/>
                  </a:moveTo>
                  <a:cubicBezTo>
                    <a:pt x="36" y="89"/>
                    <a:pt x="35" y="89"/>
                    <a:pt x="34" y="89"/>
                  </a:cubicBezTo>
                  <a:cubicBezTo>
                    <a:pt x="34" y="88"/>
                    <a:pt x="34" y="87"/>
                    <a:pt x="34" y="87"/>
                  </a:cubicBezTo>
                  <a:cubicBezTo>
                    <a:pt x="35" y="87"/>
                    <a:pt x="36" y="87"/>
                    <a:pt x="37" y="87"/>
                  </a:cubicBezTo>
                  <a:cubicBezTo>
                    <a:pt x="37" y="87"/>
                    <a:pt x="37" y="88"/>
                    <a:pt x="36" y="89"/>
                  </a:cubicBezTo>
                  <a:close/>
                  <a:moveTo>
                    <a:pt x="37" y="86"/>
                  </a:moveTo>
                  <a:cubicBezTo>
                    <a:pt x="36" y="86"/>
                    <a:pt x="35" y="86"/>
                    <a:pt x="34" y="86"/>
                  </a:cubicBezTo>
                  <a:cubicBezTo>
                    <a:pt x="34" y="85"/>
                    <a:pt x="34" y="85"/>
                    <a:pt x="34" y="84"/>
                  </a:cubicBezTo>
                  <a:cubicBezTo>
                    <a:pt x="35" y="84"/>
                    <a:pt x="36" y="84"/>
                    <a:pt x="37" y="84"/>
                  </a:cubicBezTo>
                  <a:cubicBezTo>
                    <a:pt x="37" y="85"/>
                    <a:pt x="37" y="86"/>
                    <a:pt x="37" y="86"/>
                  </a:cubicBezTo>
                  <a:close/>
                  <a:moveTo>
                    <a:pt x="37" y="84"/>
                  </a:moveTo>
                  <a:cubicBezTo>
                    <a:pt x="36" y="84"/>
                    <a:pt x="35" y="84"/>
                    <a:pt x="34" y="84"/>
                  </a:cubicBezTo>
                  <a:cubicBezTo>
                    <a:pt x="34" y="83"/>
                    <a:pt x="34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7" y="83"/>
                    <a:pt x="37" y="83"/>
                    <a:pt x="37" y="84"/>
                  </a:cubicBezTo>
                  <a:close/>
                  <a:moveTo>
                    <a:pt x="37" y="82"/>
                  </a:moveTo>
                  <a:cubicBezTo>
                    <a:pt x="36" y="81"/>
                    <a:pt x="35" y="81"/>
                    <a:pt x="34" y="81"/>
                  </a:cubicBezTo>
                  <a:cubicBezTo>
                    <a:pt x="34" y="81"/>
                    <a:pt x="34" y="80"/>
                    <a:pt x="34" y="79"/>
                  </a:cubicBezTo>
                  <a:cubicBezTo>
                    <a:pt x="35" y="79"/>
                    <a:pt x="36" y="79"/>
                    <a:pt x="37" y="80"/>
                  </a:cubicBezTo>
                  <a:cubicBezTo>
                    <a:pt x="37" y="80"/>
                    <a:pt x="37" y="81"/>
                    <a:pt x="37" y="82"/>
                  </a:cubicBezTo>
                  <a:close/>
                  <a:moveTo>
                    <a:pt x="37" y="79"/>
                  </a:moveTo>
                  <a:cubicBezTo>
                    <a:pt x="36" y="79"/>
                    <a:pt x="35" y="79"/>
                    <a:pt x="34" y="79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5" y="77"/>
                    <a:pt x="36" y="77"/>
                    <a:pt x="37" y="77"/>
                  </a:cubicBezTo>
                  <a:cubicBezTo>
                    <a:pt x="37" y="78"/>
                    <a:pt x="37" y="78"/>
                    <a:pt x="37" y="79"/>
                  </a:cubicBezTo>
                  <a:close/>
                  <a:moveTo>
                    <a:pt x="36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6"/>
                    <a:pt x="34" y="75"/>
                    <a:pt x="34" y="74"/>
                  </a:cubicBezTo>
                  <a:cubicBezTo>
                    <a:pt x="35" y="75"/>
                    <a:pt x="36" y="75"/>
                    <a:pt x="36" y="75"/>
                  </a:cubicBezTo>
                  <a:cubicBezTo>
                    <a:pt x="36" y="75"/>
                    <a:pt x="36" y="76"/>
                    <a:pt x="36" y="77"/>
                  </a:cubicBezTo>
                  <a:close/>
                  <a:moveTo>
                    <a:pt x="36" y="74"/>
                  </a:moveTo>
                  <a:cubicBezTo>
                    <a:pt x="36" y="74"/>
                    <a:pt x="35" y="74"/>
                    <a:pt x="34" y="74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5" y="72"/>
                    <a:pt x="35" y="72"/>
                    <a:pt x="36" y="72"/>
                  </a:cubicBezTo>
                  <a:cubicBezTo>
                    <a:pt x="36" y="73"/>
                    <a:pt x="36" y="74"/>
                    <a:pt x="36" y="74"/>
                  </a:cubicBezTo>
                  <a:close/>
                  <a:moveTo>
                    <a:pt x="36" y="72"/>
                  </a:moveTo>
                  <a:cubicBezTo>
                    <a:pt x="35" y="72"/>
                    <a:pt x="35" y="72"/>
                    <a:pt x="34" y="72"/>
                  </a:cubicBezTo>
                  <a:cubicBezTo>
                    <a:pt x="34" y="71"/>
                    <a:pt x="34" y="70"/>
                    <a:pt x="34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71"/>
                    <a:pt x="36" y="71"/>
                    <a:pt x="36" y="72"/>
                  </a:cubicBezTo>
                  <a:close/>
                  <a:moveTo>
                    <a:pt x="36" y="70"/>
                  </a:moveTo>
                  <a:cubicBezTo>
                    <a:pt x="35" y="70"/>
                    <a:pt x="34" y="69"/>
                    <a:pt x="34" y="69"/>
                  </a:cubicBezTo>
                  <a:cubicBezTo>
                    <a:pt x="33" y="69"/>
                    <a:pt x="33" y="68"/>
                    <a:pt x="33" y="67"/>
                  </a:cubicBezTo>
                  <a:cubicBezTo>
                    <a:pt x="34" y="67"/>
                    <a:pt x="35" y="68"/>
                    <a:pt x="36" y="68"/>
                  </a:cubicBezTo>
                  <a:cubicBezTo>
                    <a:pt x="36" y="68"/>
                    <a:pt x="36" y="69"/>
                    <a:pt x="36" y="70"/>
                  </a:cubicBezTo>
                  <a:close/>
                  <a:moveTo>
                    <a:pt x="36" y="67"/>
                  </a:moveTo>
                  <a:cubicBezTo>
                    <a:pt x="35" y="67"/>
                    <a:pt x="34" y="67"/>
                    <a:pt x="33" y="67"/>
                  </a:cubicBezTo>
                  <a:cubicBezTo>
                    <a:pt x="33" y="66"/>
                    <a:pt x="33" y="66"/>
                    <a:pt x="33" y="65"/>
                  </a:cubicBezTo>
                  <a:cubicBezTo>
                    <a:pt x="34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lose/>
                  <a:moveTo>
                    <a:pt x="35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33" y="64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4"/>
                    <a:pt x="35" y="64"/>
                    <a:pt x="35" y="65"/>
                  </a:cubicBezTo>
                  <a:close/>
                  <a:moveTo>
                    <a:pt x="35" y="63"/>
                  </a:moveTo>
                  <a:cubicBezTo>
                    <a:pt x="34" y="63"/>
                    <a:pt x="33" y="62"/>
                    <a:pt x="33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5" y="61"/>
                    <a:pt x="35" y="62"/>
                    <a:pt x="35" y="63"/>
                  </a:cubicBezTo>
                  <a:close/>
                  <a:moveTo>
                    <a:pt x="35" y="60"/>
                  </a:moveTo>
                  <a:cubicBezTo>
                    <a:pt x="34" y="60"/>
                    <a:pt x="33" y="60"/>
                    <a:pt x="32" y="60"/>
                  </a:cubicBezTo>
                  <a:cubicBezTo>
                    <a:pt x="32" y="59"/>
                    <a:pt x="32" y="59"/>
                    <a:pt x="32" y="58"/>
                  </a:cubicBezTo>
                  <a:cubicBezTo>
                    <a:pt x="33" y="58"/>
                    <a:pt x="33" y="58"/>
                    <a:pt x="34" y="59"/>
                  </a:cubicBezTo>
                  <a:cubicBezTo>
                    <a:pt x="34" y="59"/>
                    <a:pt x="34" y="60"/>
                    <a:pt x="35" y="60"/>
                  </a:cubicBezTo>
                  <a:close/>
                  <a:moveTo>
                    <a:pt x="34" y="58"/>
                  </a:moveTo>
                  <a:cubicBezTo>
                    <a:pt x="33" y="58"/>
                    <a:pt x="32" y="58"/>
                    <a:pt x="32" y="57"/>
                  </a:cubicBezTo>
                  <a:cubicBezTo>
                    <a:pt x="31" y="57"/>
                    <a:pt x="31" y="56"/>
                    <a:pt x="31" y="56"/>
                  </a:cubicBezTo>
                  <a:cubicBezTo>
                    <a:pt x="32" y="56"/>
                    <a:pt x="33" y="56"/>
                    <a:pt x="34" y="56"/>
                  </a:cubicBezTo>
                  <a:cubicBezTo>
                    <a:pt x="34" y="57"/>
                    <a:pt x="34" y="57"/>
                    <a:pt x="34" y="58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5"/>
                    <a:pt x="31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5"/>
                    <a:pt x="33" y="55"/>
                    <a:pt x="33" y="56"/>
                  </a:cubicBezTo>
                  <a:close/>
                  <a:moveTo>
                    <a:pt x="33" y="54"/>
                  </a:moveTo>
                  <a:cubicBezTo>
                    <a:pt x="32" y="53"/>
                    <a:pt x="31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3" y="52"/>
                    <a:pt x="33" y="53"/>
                    <a:pt x="33" y="54"/>
                  </a:cubicBezTo>
                  <a:close/>
                  <a:moveTo>
                    <a:pt x="32" y="51"/>
                  </a:moveTo>
                  <a:cubicBezTo>
                    <a:pt x="31" y="51"/>
                    <a:pt x="31" y="51"/>
                    <a:pt x="30" y="51"/>
                  </a:cubicBezTo>
                  <a:cubicBezTo>
                    <a:pt x="30" y="50"/>
                    <a:pt x="29" y="50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50"/>
                    <a:pt x="32" y="51"/>
                    <a:pt x="32" y="51"/>
                  </a:cubicBezTo>
                  <a:close/>
                  <a:moveTo>
                    <a:pt x="31" y="49"/>
                  </a:moveTo>
                  <a:cubicBezTo>
                    <a:pt x="31" y="49"/>
                    <a:pt x="30" y="49"/>
                    <a:pt x="29" y="48"/>
                  </a:cubicBezTo>
                  <a:cubicBezTo>
                    <a:pt x="29" y="48"/>
                    <a:pt x="29" y="47"/>
                    <a:pt x="28" y="47"/>
                  </a:cubicBezTo>
                  <a:cubicBezTo>
                    <a:pt x="29" y="47"/>
                    <a:pt x="30" y="47"/>
                    <a:pt x="31" y="47"/>
                  </a:cubicBezTo>
                  <a:cubicBezTo>
                    <a:pt x="31" y="48"/>
                    <a:pt x="31" y="48"/>
                    <a:pt x="31" y="49"/>
                  </a:cubicBezTo>
                  <a:close/>
                  <a:moveTo>
                    <a:pt x="31" y="47"/>
                  </a:moveTo>
                  <a:cubicBezTo>
                    <a:pt x="30" y="47"/>
                    <a:pt x="29" y="46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0" y="46"/>
                    <a:pt x="30" y="46"/>
                    <a:pt x="31" y="47"/>
                  </a:cubicBezTo>
                  <a:close/>
                  <a:moveTo>
                    <a:pt x="30" y="45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27" y="43"/>
                    <a:pt x="28" y="43"/>
                    <a:pt x="29" y="43"/>
                  </a:cubicBezTo>
                  <a:cubicBezTo>
                    <a:pt x="29" y="44"/>
                    <a:pt x="30" y="44"/>
                    <a:pt x="30" y="45"/>
                  </a:cubicBezTo>
                  <a:close/>
                  <a:moveTo>
                    <a:pt x="29" y="43"/>
                  </a:moveTo>
                  <a:cubicBezTo>
                    <a:pt x="28" y="42"/>
                    <a:pt x="27" y="42"/>
                    <a:pt x="26" y="42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6" y="40"/>
                    <a:pt x="27" y="41"/>
                    <a:pt x="28" y="41"/>
                  </a:cubicBezTo>
                  <a:cubicBezTo>
                    <a:pt x="28" y="41"/>
                    <a:pt x="29" y="42"/>
                    <a:pt x="29" y="43"/>
                  </a:cubicBezTo>
                  <a:close/>
                  <a:moveTo>
                    <a:pt x="28" y="40"/>
                  </a:moveTo>
                  <a:cubicBezTo>
                    <a:pt x="27" y="40"/>
                    <a:pt x="26" y="40"/>
                    <a:pt x="25" y="40"/>
                  </a:cubicBez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6" y="39"/>
                    <a:pt x="27" y="39"/>
                  </a:cubicBezTo>
                  <a:cubicBezTo>
                    <a:pt x="27" y="39"/>
                    <a:pt x="28" y="40"/>
                    <a:pt x="28" y="40"/>
                  </a:cubicBezTo>
                  <a:close/>
                  <a:moveTo>
                    <a:pt x="27" y="38"/>
                  </a:moveTo>
                  <a:cubicBezTo>
                    <a:pt x="26" y="38"/>
                    <a:pt x="25" y="38"/>
                    <a:pt x="24" y="37"/>
                  </a:cubicBezTo>
                  <a:cubicBezTo>
                    <a:pt x="24" y="37"/>
                    <a:pt x="24" y="36"/>
                    <a:pt x="23" y="36"/>
                  </a:cubicBezTo>
                  <a:cubicBezTo>
                    <a:pt x="24" y="36"/>
                    <a:pt x="25" y="36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lose/>
                  <a:moveTo>
                    <a:pt x="25" y="35"/>
                  </a:move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4" y="36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4"/>
                    <a:pt x="24" y="35"/>
                    <a:pt x="25" y="35"/>
                  </a:cubicBezTo>
                  <a:close/>
                  <a:moveTo>
                    <a:pt x="23" y="43"/>
                  </a:moveTo>
                  <a:cubicBezTo>
                    <a:pt x="18" y="44"/>
                    <a:pt x="14" y="44"/>
                    <a:pt x="10" y="45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14" y="43"/>
                    <a:pt x="18" y="42"/>
                    <a:pt x="22" y="41"/>
                  </a:cubicBezTo>
                  <a:cubicBezTo>
                    <a:pt x="22" y="42"/>
                    <a:pt x="23" y="43"/>
                    <a:pt x="23" y="43"/>
                  </a:cubicBezTo>
                  <a:close/>
                  <a:moveTo>
                    <a:pt x="22" y="41"/>
                  </a:moveTo>
                  <a:cubicBezTo>
                    <a:pt x="18" y="42"/>
                    <a:pt x="14" y="42"/>
                    <a:pt x="10" y="43"/>
                  </a:cubicBezTo>
                  <a:cubicBezTo>
                    <a:pt x="10" y="43"/>
                    <a:pt x="10" y="42"/>
                    <a:pt x="9" y="42"/>
                  </a:cubicBezTo>
                  <a:cubicBezTo>
                    <a:pt x="13" y="41"/>
                    <a:pt x="17" y="40"/>
                    <a:pt x="21" y="40"/>
                  </a:cubicBezTo>
                  <a:cubicBezTo>
                    <a:pt x="22" y="40"/>
                    <a:pt x="22" y="41"/>
                    <a:pt x="22" y="41"/>
                  </a:cubicBezTo>
                  <a:close/>
                  <a:moveTo>
                    <a:pt x="21" y="38"/>
                  </a:moveTo>
                  <a:cubicBezTo>
                    <a:pt x="17" y="39"/>
                    <a:pt x="13" y="39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13" y="38"/>
                    <a:pt x="16" y="38"/>
                    <a:pt x="20" y="37"/>
                  </a:cubicBezTo>
                  <a:cubicBezTo>
                    <a:pt x="20" y="37"/>
                    <a:pt x="20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6" y="37"/>
                    <a:pt x="13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12" y="36"/>
                    <a:pt x="16" y="35"/>
                    <a:pt x="19" y="35"/>
                  </a:cubicBezTo>
                  <a:cubicBezTo>
                    <a:pt x="19" y="35"/>
                    <a:pt x="20" y="36"/>
                    <a:pt x="20" y="36"/>
                  </a:cubicBezTo>
                  <a:close/>
                  <a:moveTo>
                    <a:pt x="19" y="34"/>
                  </a:moveTo>
                  <a:cubicBezTo>
                    <a:pt x="16" y="35"/>
                    <a:pt x="12" y="36"/>
                    <a:pt x="9" y="36"/>
                  </a:cubicBezTo>
                  <a:cubicBezTo>
                    <a:pt x="9" y="31"/>
                    <a:pt x="8" y="25"/>
                    <a:pt x="8" y="19"/>
                  </a:cubicBezTo>
                  <a:cubicBezTo>
                    <a:pt x="8" y="19"/>
                    <a:pt x="13" y="25"/>
                    <a:pt x="19" y="3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434223" y="5792225"/>
              <a:ext cx="1084862" cy="1080492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1" y="53"/>
                  </a:moveTo>
                  <a:cubicBezTo>
                    <a:pt x="19" y="53"/>
                    <a:pt x="36" y="53"/>
                    <a:pt x="54" y="53"/>
                  </a:cubicBezTo>
                  <a:cubicBezTo>
                    <a:pt x="54" y="53"/>
                    <a:pt x="54" y="51"/>
                    <a:pt x="52" y="50"/>
                  </a:cubicBezTo>
                  <a:cubicBezTo>
                    <a:pt x="53" y="50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1" y="48"/>
                    <a:pt x="51" y="48"/>
                  </a:cubicBezTo>
                  <a:cubicBezTo>
                    <a:pt x="51" y="48"/>
                    <a:pt x="50" y="48"/>
                    <a:pt x="50" y="48"/>
                  </a:cubicBezTo>
                  <a:cubicBezTo>
                    <a:pt x="49" y="48"/>
                    <a:pt x="48" y="48"/>
                    <a:pt x="48" y="48"/>
                  </a:cubicBezTo>
                  <a:cubicBezTo>
                    <a:pt x="48" y="48"/>
                    <a:pt x="50" y="47"/>
                    <a:pt x="50" y="45"/>
                  </a:cubicBezTo>
                  <a:cubicBezTo>
                    <a:pt x="50" y="42"/>
                    <a:pt x="47" y="42"/>
                    <a:pt x="46" y="42"/>
                  </a:cubicBezTo>
                  <a:cubicBezTo>
                    <a:pt x="45" y="42"/>
                    <a:pt x="43" y="42"/>
                    <a:pt x="43" y="42"/>
                  </a:cubicBezTo>
                  <a:cubicBezTo>
                    <a:pt x="43" y="42"/>
                    <a:pt x="42" y="41"/>
                    <a:pt x="41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9" y="42"/>
                    <a:pt x="39" y="41"/>
                    <a:pt x="38" y="41"/>
                  </a:cubicBezTo>
                  <a:cubicBezTo>
                    <a:pt x="39" y="41"/>
                    <a:pt x="40" y="40"/>
                    <a:pt x="40" y="39"/>
                  </a:cubicBezTo>
                  <a:cubicBezTo>
                    <a:pt x="40" y="39"/>
                    <a:pt x="40" y="38"/>
                    <a:pt x="40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2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0" y="29"/>
                    <a:pt x="39" y="28"/>
                    <a:pt x="39" y="28"/>
                  </a:cubicBezTo>
                  <a:cubicBezTo>
                    <a:pt x="39" y="28"/>
                    <a:pt x="40" y="28"/>
                    <a:pt x="39" y="28"/>
                  </a:cubicBezTo>
                  <a:cubicBezTo>
                    <a:pt x="39" y="27"/>
                    <a:pt x="39" y="26"/>
                    <a:pt x="38" y="25"/>
                  </a:cubicBezTo>
                  <a:cubicBezTo>
                    <a:pt x="37" y="25"/>
                    <a:pt x="35" y="25"/>
                    <a:pt x="34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1" y="23"/>
                    <a:pt x="31" y="24"/>
                  </a:cubicBezTo>
                  <a:cubicBezTo>
                    <a:pt x="30" y="23"/>
                    <a:pt x="29" y="23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3"/>
                    <a:pt x="32" y="11"/>
                    <a:pt x="31" y="10"/>
                  </a:cubicBezTo>
                  <a:cubicBezTo>
                    <a:pt x="29" y="9"/>
                    <a:pt x="29" y="9"/>
                    <a:pt x="28" y="8"/>
                  </a:cubicBezTo>
                  <a:cubicBezTo>
                    <a:pt x="28" y="7"/>
                    <a:pt x="29" y="6"/>
                    <a:pt x="28" y="6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2"/>
                    <a:pt x="27" y="0"/>
                    <a:pt x="27" y="0"/>
                  </a:cubicBezTo>
                  <a:cubicBezTo>
                    <a:pt x="26" y="0"/>
                    <a:pt x="27" y="2"/>
                    <a:pt x="27" y="2"/>
                  </a:cubicBezTo>
                  <a:cubicBezTo>
                    <a:pt x="26" y="2"/>
                    <a:pt x="26" y="2"/>
                    <a:pt x="26" y="4"/>
                  </a:cubicBezTo>
                  <a:cubicBezTo>
                    <a:pt x="26" y="4"/>
                    <a:pt x="26" y="4"/>
                    <a:pt x="26" y="6"/>
                  </a:cubicBezTo>
                  <a:cubicBezTo>
                    <a:pt x="26" y="6"/>
                    <a:pt x="25" y="6"/>
                    <a:pt x="25" y="8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3" y="11"/>
                    <a:pt x="22" y="11"/>
                    <a:pt x="22" y="14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1" y="15"/>
                    <a:pt x="21" y="16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2" y="22"/>
                    <a:pt x="22" y="22"/>
                    <a:pt x="23" y="22"/>
                  </a:cubicBezTo>
                  <a:cubicBezTo>
                    <a:pt x="23" y="22"/>
                    <a:pt x="23" y="22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3" y="23"/>
                    <a:pt x="23" y="24"/>
                  </a:cubicBezTo>
                  <a:cubicBezTo>
                    <a:pt x="22" y="24"/>
                    <a:pt x="19" y="24"/>
                    <a:pt x="19" y="24"/>
                  </a:cubicBezTo>
                  <a:cubicBezTo>
                    <a:pt x="18" y="24"/>
                    <a:pt x="15" y="24"/>
                    <a:pt x="14" y="27"/>
                  </a:cubicBezTo>
                  <a:cubicBezTo>
                    <a:pt x="14" y="30"/>
                    <a:pt x="14" y="34"/>
                    <a:pt x="14" y="35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5" y="40"/>
                    <a:pt x="16" y="41"/>
                    <a:pt x="19" y="42"/>
                  </a:cubicBezTo>
                  <a:cubicBezTo>
                    <a:pt x="18" y="42"/>
                    <a:pt x="15" y="42"/>
                    <a:pt x="13" y="42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7" y="41"/>
                    <a:pt x="5" y="41"/>
                    <a:pt x="4" y="45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4" y="47"/>
                    <a:pt x="4" y="48"/>
                  </a:cubicBezTo>
                  <a:cubicBezTo>
                    <a:pt x="4" y="47"/>
                    <a:pt x="3" y="47"/>
                    <a:pt x="3" y="47"/>
                  </a:cubicBezTo>
                  <a:cubicBezTo>
                    <a:pt x="2" y="47"/>
                    <a:pt x="2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9"/>
                    <a:pt x="2" y="50"/>
                  </a:cubicBezTo>
                  <a:cubicBezTo>
                    <a:pt x="2" y="50"/>
                    <a:pt x="0" y="50"/>
                    <a:pt x="1" y="53"/>
                  </a:cubicBezTo>
                  <a:close/>
                  <a:moveTo>
                    <a:pt x="18" y="37"/>
                  </a:moveTo>
                  <a:cubicBezTo>
                    <a:pt x="18" y="36"/>
                    <a:pt x="19" y="31"/>
                    <a:pt x="19" y="31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6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8"/>
                    <a:pt x="18" y="37"/>
                    <a:pt x="18" y="3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229186" y="5160754"/>
              <a:ext cx="381286" cy="1792808"/>
            </a:xfrm>
            <a:custGeom>
              <a:avLst/>
              <a:gdLst/>
              <a:ahLst/>
              <a:cxnLst/>
              <a:rect l="l" t="t" r="r" b="b"/>
              <a:pathLst>
                <a:path w="19" h="88" extrusionOk="0">
                  <a:moveTo>
                    <a:pt x="16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1"/>
                    <a:pt x="14" y="30"/>
                    <a:pt x="14" y="29"/>
                  </a:cubicBezTo>
                  <a:cubicBezTo>
                    <a:pt x="13" y="27"/>
                    <a:pt x="13" y="25"/>
                    <a:pt x="12" y="24"/>
                  </a:cubicBezTo>
                  <a:cubicBezTo>
                    <a:pt x="11" y="21"/>
                    <a:pt x="11" y="19"/>
                    <a:pt x="11" y="16"/>
                  </a:cubicBezTo>
                  <a:cubicBezTo>
                    <a:pt x="8" y="12"/>
                    <a:pt x="6" y="6"/>
                    <a:pt x="5" y="0"/>
                  </a:cubicBezTo>
                  <a:cubicBezTo>
                    <a:pt x="5" y="6"/>
                    <a:pt x="4" y="13"/>
                    <a:pt x="2" y="17"/>
                  </a:cubicBezTo>
                  <a:cubicBezTo>
                    <a:pt x="2" y="19"/>
                    <a:pt x="3" y="22"/>
                    <a:pt x="3" y="24"/>
                  </a:cubicBezTo>
                  <a:cubicBezTo>
                    <a:pt x="2" y="26"/>
                    <a:pt x="2" y="28"/>
                    <a:pt x="1" y="30"/>
                  </a:cubicBezTo>
                  <a:cubicBezTo>
                    <a:pt x="1" y="31"/>
                    <a:pt x="1" y="33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0"/>
                    <a:pt x="1" y="46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64"/>
                    <a:pt x="5" y="76"/>
                    <a:pt x="6" y="88"/>
                  </a:cubicBezTo>
                  <a:cubicBezTo>
                    <a:pt x="10" y="87"/>
                    <a:pt x="14" y="87"/>
                    <a:pt x="19" y="87"/>
                  </a:cubicBezTo>
                  <a:cubicBezTo>
                    <a:pt x="18" y="75"/>
                    <a:pt x="17" y="63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5"/>
                    <a:pt x="16" y="39"/>
                    <a:pt x="16" y="3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289274" y="5874163"/>
              <a:ext cx="220687" cy="203207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5"/>
                  </a:moveTo>
                  <a:cubicBezTo>
                    <a:pt x="11" y="7"/>
                    <a:pt x="9" y="10"/>
                    <a:pt x="6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268516" y="5772559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328604" y="5772559"/>
              <a:ext cx="20758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369027" y="5772559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409450" y="5772559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469538" y="5751802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308939" y="5568260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328604" y="5568260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369027" y="5568260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389784" y="5568260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409450" y="5548595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308939" y="6118884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349362" y="6118884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89784" y="6098127"/>
              <a:ext cx="39330" cy="101604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449873" y="6098127"/>
              <a:ext cx="19665" cy="10160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490295" y="6098127"/>
              <a:ext cx="39330" cy="101604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28604" y="6199730"/>
              <a:ext cx="80846" cy="753831"/>
            </a:xfrm>
            <a:custGeom>
              <a:avLst/>
              <a:gdLst/>
              <a:ahLst/>
              <a:cxnLst/>
              <a:rect l="l" t="t" r="r" b="b"/>
              <a:pathLst>
                <a:path w="4" h="37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69027" y="6199730"/>
              <a:ext cx="80846" cy="73416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09450" y="6199730"/>
              <a:ext cx="80846" cy="73416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9873" y="6199730"/>
              <a:ext cx="60088" cy="734166"/>
            </a:xfrm>
            <a:custGeom>
              <a:avLst/>
              <a:gdLst/>
              <a:ahLst/>
              <a:cxnLst/>
              <a:rect l="l" t="t" r="r" b="b"/>
              <a:pathLst>
                <a:path w="3" h="36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490295" y="6199730"/>
              <a:ext cx="60088" cy="734166"/>
            </a:xfrm>
            <a:custGeom>
              <a:avLst/>
              <a:gdLst/>
              <a:ahLst/>
              <a:cxnLst/>
              <a:rect l="l" t="t" r="r" b="b"/>
              <a:pathLst>
                <a:path w="3" h="3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24"/>
                    <a:pt x="1" y="1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389784" y="5975766"/>
              <a:ext cx="19665" cy="207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328604" y="5935343"/>
              <a:ext cx="121269" cy="61181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380660" y="6790778"/>
              <a:ext cx="261110" cy="447929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4" y="21"/>
                  </a:moveTo>
                  <a:cubicBezTo>
                    <a:pt x="4" y="21"/>
                    <a:pt x="4" y="21"/>
                    <a:pt x="4" y="22"/>
                  </a:cubicBezTo>
                  <a:cubicBezTo>
                    <a:pt x="7" y="21"/>
                    <a:pt x="10" y="21"/>
                    <a:pt x="13" y="20"/>
                  </a:cubicBezTo>
                  <a:cubicBezTo>
                    <a:pt x="13" y="19"/>
                    <a:pt x="13" y="18"/>
                    <a:pt x="12" y="16"/>
                  </a:cubicBezTo>
                  <a:cubicBezTo>
                    <a:pt x="11" y="10"/>
                    <a:pt x="9" y="5"/>
                    <a:pt x="9" y="3"/>
                  </a:cubicBezTo>
                  <a:cubicBezTo>
                    <a:pt x="8" y="2"/>
                    <a:pt x="9" y="0"/>
                    <a:pt x="6" y="0"/>
                  </a:cubicBezTo>
                  <a:cubicBezTo>
                    <a:pt x="4" y="1"/>
                    <a:pt x="1" y="1"/>
                    <a:pt x="0" y="3"/>
                  </a:cubicBezTo>
                  <a:cubicBezTo>
                    <a:pt x="0" y="4"/>
                    <a:pt x="1" y="11"/>
                    <a:pt x="2" y="14"/>
                  </a:cubicBezTo>
                  <a:cubicBezTo>
                    <a:pt x="3" y="17"/>
                    <a:pt x="4" y="21"/>
                    <a:pt x="4" y="2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601347" y="6729597"/>
              <a:ext cx="261110" cy="447929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4" y="20"/>
                  </a:moveTo>
                  <a:cubicBezTo>
                    <a:pt x="4" y="21"/>
                    <a:pt x="4" y="22"/>
                    <a:pt x="5" y="22"/>
                  </a:cubicBezTo>
                  <a:cubicBezTo>
                    <a:pt x="7" y="22"/>
                    <a:pt x="10" y="21"/>
                    <a:pt x="13" y="21"/>
                  </a:cubicBezTo>
                  <a:cubicBezTo>
                    <a:pt x="13" y="20"/>
                    <a:pt x="13" y="20"/>
                    <a:pt x="13" y="18"/>
                  </a:cubicBezTo>
                  <a:cubicBezTo>
                    <a:pt x="13" y="16"/>
                    <a:pt x="10" y="1"/>
                    <a:pt x="9" y="0"/>
                  </a:cubicBezTo>
                  <a:cubicBezTo>
                    <a:pt x="9" y="0"/>
                    <a:pt x="7" y="0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4" y="18"/>
                    <a:pt x="4" y="2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320572" y="6627994"/>
              <a:ext cx="522219" cy="203207"/>
            </a:xfrm>
            <a:custGeom>
              <a:avLst/>
              <a:gdLst/>
              <a:ahLst/>
              <a:cxnLst/>
              <a:rect l="l" t="t" r="r" b="b"/>
              <a:pathLst>
                <a:path w="26" h="10" extrusionOk="0">
                  <a:moveTo>
                    <a:pt x="23" y="1"/>
                  </a:moveTo>
                  <a:cubicBezTo>
                    <a:pt x="23" y="1"/>
                    <a:pt x="24" y="0"/>
                    <a:pt x="20" y="1"/>
                  </a:cubicBezTo>
                  <a:cubicBezTo>
                    <a:pt x="15" y="2"/>
                    <a:pt x="6" y="5"/>
                    <a:pt x="3" y="6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1" y="8"/>
                    <a:pt x="1" y="10"/>
                    <a:pt x="4" y="9"/>
                  </a:cubicBezTo>
                  <a:cubicBezTo>
                    <a:pt x="8" y="8"/>
                    <a:pt x="17" y="6"/>
                    <a:pt x="20" y="5"/>
                  </a:cubicBezTo>
                  <a:cubicBezTo>
                    <a:pt x="23" y="4"/>
                    <a:pt x="26" y="5"/>
                    <a:pt x="2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159974" y="6933896"/>
              <a:ext cx="261110" cy="346326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5" y="17"/>
                  </a:moveTo>
                  <a:cubicBezTo>
                    <a:pt x="5" y="17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5"/>
                    <a:pt x="10" y="11"/>
                    <a:pt x="9" y="8"/>
                  </a:cubicBezTo>
                  <a:cubicBezTo>
                    <a:pt x="9" y="6"/>
                    <a:pt x="8" y="3"/>
                    <a:pt x="8" y="2"/>
                  </a:cubicBez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2" y="6"/>
                    <a:pt x="2" y="7"/>
                  </a:cubicBezTo>
                  <a:cubicBezTo>
                    <a:pt x="2" y="9"/>
                    <a:pt x="2" y="13"/>
                    <a:pt x="2" y="14"/>
                  </a:cubicBezTo>
                  <a:cubicBezTo>
                    <a:pt x="2" y="16"/>
                    <a:pt x="4" y="17"/>
                    <a:pt x="5" y="1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757930" y="6974319"/>
              <a:ext cx="241445" cy="38674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3" y="16"/>
                  </a:moveTo>
                  <a:cubicBezTo>
                    <a:pt x="4" y="18"/>
                    <a:pt x="4" y="19"/>
                    <a:pt x="6" y="19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2" y="17"/>
                    <a:pt x="12" y="17"/>
                    <a:pt x="12" y="15"/>
                  </a:cubicBezTo>
                  <a:cubicBezTo>
                    <a:pt x="11" y="10"/>
                    <a:pt x="9" y="8"/>
                    <a:pt x="9" y="6"/>
                  </a:cubicBezTo>
                  <a:cubicBezTo>
                    <a:pt x="9" y="4"/>
                    <a:pt x="10" y="0"/>
                    <a:pt x="6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1" y="7"/>
                    <a:pt x="1" y="7"/>
                    <a:pt x="2" y="9"/>
                  </a:cubicBezTo>
                  <a:cubicBezTo>
                    <a:pt x="2" y="11"/>
                    <a:pt x="3" y="14"/>
                    <a:pt x="3" y="1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999374" y="6953561"/>
              <a:ext cx="180264" cy="367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5" y="18"/>
                  </a:moveTo>
                  <a:cubicBezTo>
                    <a:pt x="6" y="17"/>
                    <a:pt x="7" y="17"/>
                    <a:pt x="8" y="17"/>
                  </a:cubicBezTo>
                  <a:cubicBezTo>
                    <a:pt x="9" y="16"/>
                    <a:pt x="9" y="16"/>
                    <a:pt x="9" y="13"/>
                  </a:cubicBezTo>
                  <a:cubicBezTo>
                    <a:pt x="8" y="10"/>
                    <a:pt x="7" y="6"/>
                    <a:pt x="6" y="4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2" y="13"/>
                    <a:pt x="2" y="16"/>
                    <a:pt x="3" y="17"/>
                  </a:cubicBezTo>
                  <a:cubicBezTo>
                    <a:pt x="3" y="18"/>
                    <a:pt x="4" y="18"/>
                    <a:pt x="5" y="1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717507" y="6851958"/>
              <a:ext cx="382378" cy="143119"/>
            </a:xfrm>
            <a:custGeom>
              <a:avLst/>
              <a:gdLst/>
              <a:ahLst/>
              <a:cxnLst/>
              <a:rect l="l" t="t" r="r" b="b"/>
              <a:pathLst>
                <a:path w="19" h="7" extrusionOk="0">
                  <a:moveTo>
                    <a:pt x="1" y="5"/>
                  </a:moveTo>
                  <a:cubicBezTo>
                    <a:pt x="0" y="6"/>
                    <a:pt x="1" y="7"/>
                    <a:pt x="6" y="6"/>
                  </a:cubicBezTo>
                  <a:cubicBezTo>
                    <a:pt x="11" y="5"/>
                    <a:pt x="13" y="6"/>
                    <a:pt x="16" y="6"/>
                  </a:cubicBezTo>
                  <a:cubicBezTo>
                    <a:pt x="18" y="5"/>
                    <a:pt x="19" y="5"/>
                    <a:pt x="18" y="3"/>
                  </a:cubicBezTo>
                  <a:cubicBezTo>
                    <a:pt x="18" y="2"/>
                    <a:pt x="18" y="0"/>
                    <a:pt x="12" y="2"/>
                  </a:cubicBezTo>
                  <a:cubicBezTo>
                    <a:pt x="5" y="3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0848315" y="6750355"/>
              <a:ext cx="1345971" cy="631470"/>
            </a:xfrm>
            <a:custGeom>
              <a:avLst/>
              <a:gdLst/>
              <a:ahLst/>
              <a:cxnLst/>
              <a:rect l="l" t="t" r="r" b="b"/>
              <a:pathLst>
                <a:path w="67" h="31" extrusionOk="0">
                  <a:moveTo>
                    <a:pt x="67" y="27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4" y="27"/>
                    <a:pt x="62" y="23"/>
                    <a:pt x="59" y="19"/>
                  </a:cubicBezTo>
                  <a:cubicBezTo>
                    <a:pt x="56" y="15"/>
                    <a:pt x="53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4"/>
                    <a:pt x="41" y="3"/>
                    <a:pt x="38" y="2"/>
                  </a:cubicBezTo>
                  <a:cubicBezTo>
                    <a:pt x="26" y="0"/>
                    <a:pt x="18" y="5"/>
                    <a:pt x="11" y="9"/>
                  </a:cubicBezTo>
                  <a:cubicBezTo>
                    <a:pt x="7" y="12"/>
                    <a:pt x="4" y="15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6" y="14"/>
                    <a:pt x="6" y="15"/>
                    <a:pt x="6" y="17"/>
                  </a:cubicBezTo>
                  <a:cubicBezTo>
                    <a:pt x="4" y="17"/>
                    <a:pt x="2" y="18"/>
                    <a:pt x="0" y="17"/>
                  </a:cubicBezTo>
                  <a:cubicBezTo>
                    <a:pt x="3" y="18"/>
                    <a:pt x="10" y="19"/>
                    <a:pt x="18" y="21"/>
                  </a:cubicBezTo>
                  <a:cubicBezTo>
                    <a:pt x="20" y="12"/>
                    <a:pt x="28" y="7"/>
                    <a:pt x="36" y="8"/>
                  </a:cubicBezTo>
                  <a:cubicBezTo>
                    <a:pt x="45" y="10"/>
                    <a:pt x="50" y="18"/>
                    <a:pt x="48" y="26"/>
                  </a:cubicBezTo>
                  <a:cubicBezTo>
                    <a:pt x="54" y="28"/>
                    <a:pt x="66" y="31"/>
                    <a:pt x="66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lnTo>
                    <a:pt x="67" y="27"/>
                  </a:lnTo>
                  <a:close/>
                  <a:moveTo>
                    <a:pt x="6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5"/>
                    <a:pt x="60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2"/>
                    <a:pt x="59" y="21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0" y="21"/>
                    <a:pt x="61" y="22"/>
                  </a:cubicBezTo>
                  <a:close/>
                  <a:moveTo>
                    <a:pt x="52" y="10"/>
                  </a:moveTo>
                  <a:cubicBezTo>
                    <a:pt x="53" y="11"/>
                    <a:pt x="53" y="12"/>
                    <a:pt x="54" y="12"/>
                  </a:cubicBezTo>
                  <a:cubicBezTo>
                    <a:pt x="54" y="14"/>
                    <a:pt x="53" y="15"/>
                    <a:pt x="53" y="16"/>
                  </a:cubicBezTo>
                  <a:cubicBezTo>
                    <a:pt x="53" y="15"/>
                    <a:pt x="52" y="14"/>
                    <a:pt x="51" y="14"/>
                  </a:cubicBezTo>
                  <a:cubicBezTo>
                    <a:pt x="51" y="12"/>
                    <a:pt x="52" y="11"/>
                    <a:pt x="52" y="10"/>
                  </a:cubicBezTo>
                  <a:close/>
                  <a:moveTo>
                    <a:pt x="51" y="13"/>
                  </a:moveTo>
                  <a:cubicBezTo>
                    <a:pt x="50" y="12"/>
                    <a:pt x="50" y="12"/>
                    <a:pt x="49" y="11"/>
                  </a:cubicBezTo>
                  <a:cubicBezTo>
                    <a:pt x="49" y="10"/>
                    <a:pt x="49" y="9"/>
                    <a:pt x="49" y="8"/>
                  </a:cubicBezTo>
                  <a:cubicBezTo>
                    <a:pt x="50" y="9"/>
                    <a:pt x="51" y="9"/>
                    <a:pt x="52" y="10"/>
                  </a:cubicBezTo>
                  <a:cubicBezTo>
                    <a:pt x="51" y="11"/>
                    <a:pt x="51" y="12"/>
                    <a:pt x="51" y="13"/>
                  </a:cubicBezTo>
                  <a:close/>
                  <a:moveTo>
                    <a:pt x="54" y="13"/>
                  </a:moveTo>
                  <a:cubicBezTo>
                    <a:pt x="55" y="14"/>
                    <a:pt x="56" y="15"/>
                    <a:pt x="56" y="16"/>
                  </a:cubicBezTo>
                  <a:cubicBezTo>
                    <a:pt x="56" y="17"/>
                    <a:pt x="56" y="18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lose/>
                  <a:moveTo>
                    <a:pt x="41" y="3"/>
                  </a:moveTo>
                  <a:cubicBezTo>
                    <a:pt x="42" y="4"/>
                    <a:pt x="43" y="4"/>
                    <a:pt x="44" y="4"/>
                  </a:cubicBezTo>
                  <a:cubicBezTo>
                    <a:pt x="43" y="5"/>
                    <a:pt x="43" y="6"/>
                    <a:pt x="43" y="7"/>
                  </a:cubicBezTo>
                  <a:cubicBezTo>
                    <a:pt x="42" y="7"/>
                    <a:pt x="42" y="6"/>
                    <a:pt x="41" y="6"/>
                  </a:cubicBezTo>
                  <a:cubicBezTo>
                    <a:pt x="41" y="5"/>
                    <a:pt x="41" y="4"/>
                    <a:pt x="41" y="3"/>
                  </a:cubicBezTo>
                  <a:close/>
                  <a:moveTo>
                    <a:pt x="40" y="6"/>
                  </a:moveTo>
                  <a:cubicBezTo>
                    <a:pt x="40" y="6"/>
                    <a:pt x="39" y="6"/>
                    <a:pt x="38" y="5"/>
                  </a:cubicBezTo>
                  <a:cubicBezTo>
                    <a:pt x="38" y="4"/>
                    <a:pt x="38" y="4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41" y="4"/>
                    <a:pt x="41" y="5"/>
                    <a:pt x="40" y="6"/>
                  </a:cubicBezTo>
                  <a:close/>
                  <a:moveTo>
                    <a:pt x="44" y="5"/>
                  </a:moveTo>
                  <a:cubicBezTo>
                    <a:pt x="45" y="5"/>
                    <a:pt x="46" y="5"/>
                    <a:pt x="46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8"/>
                    <a:pt x="44" y="8"/>
                    <a:pt x="44" y="7"/>
                  </a:cubicBezTo>
                  <a:cubicBezTo>
                    <a:pt x="44" y="6"/>
                    <a:pt x="44" y="6"/>
                    <a:pt x="44" y="5"/>
                  </a:cubicBezTo>
                  <a:close/>
                  <a:moveTo>
                    <a:pt x="27" y="2"/>
                  </a:moveTo>
                  <a:cubicBezTo>
                    <a:pt x="27" y="2"/>
                    <a:pt x="28" y="2"/>
                    <a:pt x="29" y="2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6" y="4"/>
                    <a:pt x="26" y="3"/>
                    <a:pt x="27" y="2"/>
                  </a:cubicBezTo>
                  <a:close/>
                  <a:moveTo>
                    <a:pt x="25" y="5"/>
                  </a:moveTo>
                  <a:cubicBezTo>
                    <a:pt x="25" y="6"/>
                    <a:pt x="24" y="6"/>
                    <a:pt x="23" y="6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5" y="5"/>
                  </a:cubicBezTo>
                  <a:close/>
                  <a:moveTo>
                    <a:pt x="30" y="2"/>
                  </a:moveTo>
                  <a:cubicBezTo>
                    <a:pt x="30" y="2"/>
                    <a:pt x="31" y="2"/>
                    <a:pt x="32" y="2"/>
                  </a:cubicBezTo>
                  <a:cubicBezTo>
                    <a:pt x="32" y="3"/>
                    <a:pt x="32" y="4"/>
                    <a:pt x="32" y="5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9" y="4"/>
                    <a:pt x="29" y="3"/>
                    <a:pt x="30" y="2"/>
                  </a:cubicBezTo>
                  <a:close/>
                  <a:moveTo>
                    <a:pt x="33" y="2"/>
                  </a:moveTo>
                  <a:cubicBezTo>
                    <a:pt x="33" y="2"/>
                    <a:pt x="34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2" y="4"/>
                    <a:pt x="32" y="3"/>
                    <a:pt x="33" y="2"/>
                  </a:cubicBezTo>
                  <a:close/>
                  <a:moveTo>
                    <a:pt x="20" y="5"/>
                  </a:moveTo>
                  <a:cubicBezTo>
                    <a:pt x="19" y="6"/>
                    <a:pt x="19" y="7"/>
                    <a:pt x="19" y="8"/>
                  </a:cubicBezTo>
                  <a:cubicBezTo>
                    <a:pt x="18" y="9"/>
                    <a:pt x="17" y="9"/>
                    <a:pt x="16" y="10"/>
                  </a:cubicBezTo>
                  <a:cubicBezTo>
                    <a:pt x="16" y="9"/>
                    <a:pt x="17" y="8"/>
                    <a:pt x="17" y="6"/>
                  </a:cubicBezTo>
                  <a:cubicBezTo>
                    <a:pt x="18" y="6"/>
                    <a:pt x="19" y="5"/>
                    <a:pt x="20" y="5"/>
                  </a:cubicBezTo>
                  <a:close/>
                  <a:moveTo>
                    <a:pt x="7" y="13"/>
                  </a:moveTo>
                  <a:cubicBezTo>
                    <a:pt x="8" y="12"/>
                    <a:pt x="9" y="12"/>
                    <a:pt x="10" y="11"/>
                  </a:cubicBezTo>
                  <a:cubicBezTo>
                    <a:pt x="9" y="12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7" y="15"/>
                    <a:pt x="7" y="14"/>
                    <a:pt x="7" y="13"/>
                  </a:cubicBezTo>
                  <a:close/>
                  <a:moveTo>
                    <a:pt x="10" y="15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3" y="10"/>
                    <a:pt x="13" y="11"/>
                    <a:pt x="12" y="13"/>
                  </a:cubicBezTo>
                  <a:cubicBezTo>
                    <a:pt x="11" y="13"/>
                    <a:pt x="10" y="14"/>
                    <a:pt x="10" y="15"/>
                  </a:cubicBezTo>
                  <a:close/>
                  <a:moveTo>
                    <a:pt x="13" y="12"/>
                  </a:moveTo>
                  <a:cubicBezTo>
                    <a:pt x="13" y="11"/>
                    <a:pt x="13" y="10"/>
                    <a:pt x="14" y="8"/>
                  </a:cubicBezTo>
                  <a:cubicBezTo>
                    <a:pt x="14" y="8"/>
                    <a:pt x="15" y="7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5" y="11"/>
                    <a:pt x="14" y="12"/>
                    <a:pt x="13" y="12"/>
                  </a:cubicBezTo>
                  <a:close/>
                  <a:moveTo>
                    <a:pt x="20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2" y="6"/>
                    <a:pt x="22" y="7"/>
                  </a:cubicBezTo>
                  <a:cubicBezTo>
                    <a:pt x="21" y="7"/>
                    <a:pt x="20" y="7"/>
                    <a:pt x="20" y="8"/>
                  </a:cubicBezTo>
                  <a:close/>
                  <a:moveTo>
                    <a:pt x="35" y="5"/>
                  </a:moveTo>
                  <a:cubicBezTo>
                    <a:pt x="35" y="4"/>
                    <a:pt x="35" y="3"/>
                    <a:pt x="36" y="2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4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5" y="5"/>
                  </a:cubicBezTo>
                  <a:close/>
                  <a:moveTo>
                    <a:pt x="46" y="9"/>
                  </a:moveTo>
                  <a:cubicBezTo>
                    <a:pt x="46" y="8"/>
                    <a:pt x="47" y="7"/>
                    <a:pt x="47" y="6"/>
                  </a:cubicBezTo>
                  <a:cubicBezTo>
                    <a:pt x="48" y="7"/>
                    <a:pt x="48" y="7"/>
                    <a:pt x="49" y="8"/>
                  </a:cubicBezTo>
                  <a:cubicBezTo>
                    <a:pt x="49" y="9"/>
                    <a:pt x="49" y="10"/>
                    <a:pt x="48" y="11"/>
                  </a:cubicBezTo>
                  <a:cubicBezTo>
                    <a:pt x="48" y="10"/>
                    <a:pt x="47" y="9"/>
                    <a:pt x="46" y="9"/>
                  </a:cubicBezTo>
                  <a:close/>
                  <a:moveTo>
                    <a:pt x="56" y="20"/>
                  </a:moveTo>
                  <a:cubicBezTo>
                    <a:pt x="56" y="19"/>
                    <a:pt x="56" y="17"/>
                    <a:pt x="57" y="16"/>
                  </a:cubicBezTo>
                  <a:cubicBezTo>
                    <a:pt x="57" y="17"/>
                    <a:pt x="58" y="18"/>
                    <a:pt x="59" y="19"/>
                  </a:cubicBezTo>
                  <a:cubicBezTo>
                    <a:pt x="58" y="20"/>
                    <a:pt x="58" y="21"/>
                    <a:pt x="58" y="23"/>
                  </a:cubicBezTo>
                  <a:cubicBezTo>
                    <a:pt x="57" y="22"/>
                    <a:pt x="56" y="21"/>
                    <a:pt x="56" y="20"/>
                  </a:cubicBezTo>
                  <a:close/>
                  <a:moveTo>
                    <a:pt x="60" y="26"/>
                  </a:moveTo>
                  <a:cubicBezTo>
                    <a:pt x="61" y="25"/>
                    <a:pt x="61" y="24"/>
                    <a:pt x="61" y="23"/>
                  </a:cubicBezTo>
                  <a:cubicBezTo>
                    <a:pt x="62" y="24"/>
                    <a:pt x="62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6"/>
                    <a:pt x="63" y="27"/>
                    <a:pt x="62" y="28"/>
                  </a:cubicBezTo>
                  <a:cubicBezTo>
                    <a:pt x="62" y="28"/>
                    <a:pt x="61" y="27"/>
                    <a:pt x="60" y="26"/>
                  </a:cubicBezTo>
                  <a:close/>
                  <a:moveTo>
                    <a:pt x="65" y="30"/>
                  </a:moveTo>
                  <a:cubicBezTo>
                    <a:pt x="64" y="30"/>
                    <a:pt x="63" y="29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4" y="26"/>
                    <a:pt x="65" y="27"/>
                    <a:pt x="65" y="27"/>
                  </a:cubicBezTo>
                  <a:cubicBezTo>
                    <a:pt x="65" y="28"/>
                    <a:pt x="65" y="29"/>
                    <a:pt x="65" y="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438239" y="6057704"/>
              <a:ext cx="1386394" cy="895858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42" y="19"/>
                  </a:moveTo>
                  <a:cubicBezTo>
                    <a:pt x="42" y="20"/>
                    <a:pt x="42" y="21"/>
                    <a:pt x="42" y="22"/>
                  </a:cubicBezTo>
                  <a:cubicBezTo>
                    <a:pt x="39" y="22"/>
                    <a:pt x="37" y="21"/>
                    <a:pt x="34" y="21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1" y="12"/>
                    <a:pt x="31" y="12"/>
                    <a:pt x="30" y="11"/>
                  </a:cubicBezTo>
                  <a:cubicBezTo>
                    <a:pt x="28" y="7"/>
                    <a:pt x="26" y="4"/>
                    <a:pt x="25" y="1"/>
                  </a:cubicBezTo>
                  <a:cubicBezTo>
                    <a:pt x="17" y="1"/>
                    <a:pt x="9" y="0"/>
                    <a:pt x="1" y="0"/>
                  </a:cubicBezTo>
                  <a:cubicBezTo>
                    <a:pt x="1" y="4"/>
                    <a:pt x="1" y="7"/>
                    <a:pt x="1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22" y="41"/>
                    <a:pt x="44" y="42"/>
                    <a:pt x="66" y="44"/>
                  </a:cubicBezTo>
                  <a:cubicBezTo>
                    <a:pt x="67" y="41"/>
                    <a:pt x="67" y="38"/>
                    <a:pt x="67" y="34"/>
                  </a:cubicBezTo>
                  <a:cubicBezTo>
                    <a:pt x="68" y="30"/>
                    <a:pt x="68" y="25"/>
                    <a:pt x="69" y="21"/>
                  </a:cubicBezTo>
                  <a:cubicBezTo>
                    <a:pt x="60" y="20"/>
                    <a:pt x="51" y="19"/>
                    <a:pt x="42" y="1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9201903" y="6729597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9060970" y="6729597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9322079" y="6750355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9442255" y="6750355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563524" y="6770020"/>
              <a:ext cx="79754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7"/>
                  </a:moveTo>
                  <a:cubicBezTo>
                    <a:pt x="3" y="5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9643277" y="6770020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2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9703365" y="6770020"/>
              <a:ext cx="40423" cy="143119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9743787" y="6770020"/>
              <a:ext cx="19665" cy="14311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cubicBezTo>
                    <a:pt x="1" y="6"/>
                    <a:pt x="1" y="4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8920036" y="6709932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6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799860" y="6709932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679684" y="6709932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598838" y="6709932"/>
              <a:ext cx="60088" cy="142026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519085" y="6709932"/>
              <a:ext cx="60088" cy="121269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2" y="6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478662" y="6689174"/>
              <a:ext cx="40423" cy="142026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2"/>
                    <a:pt x="2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457905" y="6689174"/>
              <a:ext cx="20758" cy="142026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9201903" y="6526391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9060970" y="6526391"/>
              <a:ext cx="120176" cy="142026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5" y="7"/>
                  </a:move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9341744" y="6546056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9463013" y="6546056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9583189" y="6566813"/>
              <a:ext cx="79754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9662942" y="6566813"/>
              <a:ext cx="61181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2" y="7"/>
                  </a:move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9724122" y="6566813"/>
              <a:ext cx="39330" cy="143119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9763453" y="6587571"/>
              <a:ext cx="20758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940794" y="6505633"/>
              <a:ext cx="100511" cy="1627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819525" y="6505633"/>
              <a:ext cx="80846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4" y="6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699349" y="6505633"/>
              <a:ext cx="80846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598838" y="6505633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19085" y="6505633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478662" y="6505633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457905" y="6484875"/>
              <a:ext cx="20758" cy="14311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940794" y="6322091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5" y="5"/>
                    <a:pt x="5" y="7"/>
                  </a:cubicBezTo>
                  <a:cubicBezTo>
                    <a:pt x="4" y="7"/>
                    <a:pt x="2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8819525" y="6302426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699349" y="6302426"/>
              <a:ext cx="80846" cy="142026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598838" y="6302426"/>
              <a:ext cx="80846" cy="142026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538750" y="6302426"/>
              <a:ext cx="40423" cy="142026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498327" y="6302426"/>
              <a:ext cx="20758" cy="12126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457905" y="6302426"/>
              <a:ext cx="20758" cy="12126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9382167" y="6465210"/>
              <a:ext cx="40423" cy="40423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739772" y="6138550"/>
              <a:ext cx="19665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558415" y="6138550"/>
              <a:ext cx="20758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9623611" y="6484875"/>
              <a:ext cx="19665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9743787" y="6505633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9784211" y="6505633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105408" y="6159308"/>
              <a:ext cx="1164615" cy="1018219"/>
            </a:xfrm>
            <a:custGeom>
              <a:avLst/>
              <a:gdLst/>
              <a:ahLst/>
              <a:cxnLst/>
              <a:rect l="l" t="t" r="r" b="b"/>
              <a:pathLst>
                <a:path w="58" h="50" extrusionOk="0">
                  <a:moveTo>
                    <a:pt x="0" y="41"/>
                  </a:moveTo>
                  <a:cubicBezTo>
                    <a:pt x="5" y="41"/>
                    <a:pt x="52" y="49"/>
                    <a:pt x="58" y="50"/>
                  </a:cubicBezTo>
                  <a:cubicBezTo>
                    <a:pt x="54" y="49"/>
                    <a:pt x="50" y="47"/>
                    <a:pt x="45" y="44"/>
                  </a:cubicBezTo>
                  <a:cubicBezTo>
                    <a:pt x="45" y="42"/>
                    <a:pt x="45" y="40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3"/>
                    <a:pt x="46" y="33"/>
                    <a:pt x="46" y="32"/>
                  </a:cubicBezTo>
                  <a:cubicBezTo>
                    <a:pt x="45" y="32"/>
                    <a:pt x="44" y="32"/>
                    <a:pt x="43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5"/>
                    <a:pt x="42" y="35"/>
                    <a:pt x="41" y="35"/>
                  </a:cubicBezTo>
                  <a:cubicBezTo>
                    <a:pt x="41" y="31"/>
                    <a:pt x="42" y="26"/>
                    <a:pt x="42" y="22"/>
                  </a:cubicBezTo>
                  <a:cubicBezTo>
                    <a:pt x="44" y="22"/>
                    <a:pt x="46" y="22"/>
                    <a:pt x="48" y="23"/>
                  </a:cubicBezTo>
                  <a:cubicBezTo>
                    <a:pt x="48" y="22"/>
                    <a:pt x="49" y="21"/>
                    <a:pt x="49" y="20"/>
                  </a:cubicBezTo>
                  <a:cubicBezTo>
                    <a:pt x="49" y="20"/>
                    <a:pt x="46" y="20"/>
                    <a:pt x="43" y="19"/>
                  </a:cubicBezTo>
                  <a:cubicBezTo>
                    <a:pt x="43" y="18"/>
                    <a:pt x="43" y="17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8" y="15"/>
                    <a:pt x="51" y="15"/>
                    <a:pt x="51" y="15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5" y="13"/>
                    <a:pt x="56" y="13"/>
                    <a:pt x="56" y="13"/>
                  </a:cubicBezTo>
                  <a:cubicBezTo>
                    <a:pt x="56" y="12"/>
                    <a:pt x="56" y="10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42" y="8"/>
                    <a:pt x="31" y="7"/>
                  </a:cubicBezTo>
                  <a:cubicBezTo>
                    <a:pt x="20" y="5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5"/>
                    <a:pt x="6" y="6"/>
                    <a:pt x="9" y="7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9" y="9"/>
                    <a:pt x="12" y="9"/>
                    <a:pt x="16" y="10"/>
                  </a:cubicBezTo>
                  <a:cubicBezTo>
                    <a:pt x="16" y="11"/>
                    <a:pt x="16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2" y="15"/>
                    <a:pt x="10" y="14"/>
                    <a:pt x="10" y="14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11" y="17"/>
                    <a:pt x="13" y="18"/>
                    <a:pt x="15" y="18"/>
                  </a:cubicBezTo>
                  <a:cubicBezTo>
                    <a:pt x="15" y="22"/>
                    <a:pt x="14" y="27"/>
                    <a:pt x="13" y="31"/>
                  </a:cubicBezTo>
                  <a:cubicBezTo>
                    <a:pt x="12" y="31"/>
                    <a:pt x="11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0" y="27"/>
                    <a:pt x="9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6" y="41"/>
                  </a:cubicBezTo>
                  <a:cubicBezTo>
                    <a:pt x="4" y="41"/>
                    <a:pt x="3" y="42"/>
                    <a:pt x="0" y="41"/>
                  </a:cubicBezTo>
                  <a:close/>
                  <a:moveTo>
                    <a:pt x="16" y="39"/>
                  </a:moveTo>
                  <a:cubicBezTo>
                    <a:pt x="16" y="37"/>
                    <a:pt x="17" y="35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5"/>
                    <a:pt x="20" y="37"/>
                    <a:pt x="19" y="39"/>
                  </a:cubicBezTo>
                  <a:cubicBezTo>
                    <a:pt x="18" y="39"/>
                    <a:pt x="17" y="39"/>
                    <a:pt x="16" y="39"/>
                  </a:cubicBezTo>
                  <a:close/>
                  <a:moveTo>
                    <a:pt x="33" y="40"/>
                  </a:moveTo>
                  <a:cubicBezTo>
                    <a:pt x="33" y="38"/>
                    <a:pt x="33" y="37"/>
                    <a:pt x="33" y="35"/>
                  </a:cubicBezTo>
                  <a:cubicBezTo>
                    <a:pt x="34" y="36"/>
                    <a:pt x="36" y="36"/>
                    <a:pt x="37" y="36"/>
                  </a:cubicBezTo>
                  <a:cubicBezTo>
                    <a:pt x="36" y="37"/>
                    <a:pt x="36" y="39"/>
                    <a:pt x="36" y="40"/>
                  </a:cubicBezTo>
                  <a:cubicBezTo>
                    <a:pt x="35" y="40"/>
                    <a:pt x="34" y="40"/>
                    <a:pt x="33" y="40"/>
                  </a:cubicBezTo>
                  <a:close/>
                  <a:moveTo>
                    <a:pt x="44" y="37"/>
                  </a:moveTo>
                  <a:cubicBezTo>
                    <a:pt x="43" y="39"/>
                    <a:pt x="43" y="41"/>
                    <a:pt x="43" y="43"/>
                  </a:cubicBezTo>
                  <a:cubicBezTo>
                    <a:pt x="42" y="42"/>
                    <a:pt x="41" y="42"/>
                    <a:pt x="40" y="42"/>
                  </a:cubicBezTo>
                  <a:cubicBezTo>
                    <a:pt x="40" y="40"/>
                    <a:pt x="40" y="38"/>
                    <a:pt x="40" y="37"/>
                  </a:cubicBezTo>
                  <a:cubicBezTo>
                    <a:pt x="41" y="37"/>
                    <a:pt x="43" y="37"/>
                    <a:pt x="44" y="37"/>
                  </a:cubicBezTo>
                  <a:close/>
                  <a:moveTo>
                    <a:pt x="19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3" y="11"/>
                    <a:pt x="26" y="12"/>
                    <a:pt x="30" y="13"/>
                  </a:cubicBezTo>
                  <a:cubicBezTo>
                    <a:pt x="33" y="13"/>
                    <a:pt x="37" y="13"/>
                    <a:pt x="40" y="14"/>
                  </a:cubicBezTo>
                  <a:cubicBezTo>
                    <a:pt x="40" y="14"/>
                    <a:pt x="40" y="15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36" y="19"/>
                    <a:pt x="32" y="18"/>
                    <a:pt x="29" y="18"/>
                  </a:cubicBezTo>
                  <a:cubicBezTo>
                    <a:pt x="26" y="17"/>
                    <a:pt x="22" y="17"/>
                    <a:pt x="19" y="16"/>
                  </a:cubicBezTo>
                  <a:cubicBezTo>
                    <a:pt x="19" y="15"/>
                    <a:pt x="19" y="14"/>
                    <a:pt x="19" y="13"/>
                  </a:cubicBezTo>
                  <a:close/>
                  <a:moveTo>
                    <a:pt x="18" y="18"/>
                  </a:moveTo>
                  <a:cubicBezTo>
                    <a:pt x="25" y="19"/>
                    <a:pt x="32" y="20"/>
                    <a:pt x="39" y="21"/>
                  </a:cubicBezTo>
                  <a:cubicBezTo>
                    <a:pt x="38" y="26"/>
                    <a:pt x="38" y="30"/>
                    <a:pt x="37" y="34"/>
                  </a:cubicBezTo>
                  <a:cubicBezTo>
                    <a:pt x="36" y="34"/>
                    <a:pt x="35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2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4" y="31"/>
                    <a:pt x="33" y="30"/>
                  </a:cubicBezTo>
                  <a:cubicBezTo>
                    <a:pt x="32" y="30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8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9"/>
                    <a:pt x="24" y="38"/>
                    <a:pt x="22" y="38"/>
                  </a:cubicBezTo>
                  <a:cubicBezTo>
                    <a:pt x="22" y="37"/>
                    <a:pt x="22" y="35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3"/>
                    <a:pt x="23" y="33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29"/>
                    <a:pt x="23" y="29"/>
                    <a:pt x="22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8" y="32"/>
                    <a:pt x="17" y="31"/>
                  </a:cubicBezTo>
                  <a:cubicBezTo>
                    <a:pt x="17" y="27"/>
                    <a:pt x="18" y="23"/>
                    <a:pt x="18" y="18"/>
                  </a:cubicBezTo>
                  <a:close/>
                  <a:moveTo>
                    <a:pt x="10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3" y="35"/>
                    <a:pt x="12" y="37"/>
                    <a:pt x="12" y="40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9" y="38"/>
                    <a:pt x="9" y="35"/>
                    <a:pt x="10" y="3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2"/>
          <p:cNvSpPr/>
          <p:nvPr/>
        </p:nvSpPr>
        <p:spPr>
          <a:xfrm>
            <a:off x="3281160" y="6135244"/>
            <a:ext cx="8910839" cy="732184"/>
          </a:xfrm>
          <a:custGeom>
            <a:avLst/>
            <a:gdLst/>
            <a:ahLst/>
            <a:cxnLst/>
            <a:rect l="l" t="t" r="r" b="b"/>
            <a:pathLst>
              <a:path w="448" h="34" extrusionOk="0">
                <a:moveTo>
                  <a:pt x="224" y="0"/>
                </a:moveTo>
                <a:cubicBezTo>
                  <a:pt x="135" y="0"/>
                  <a:pt x="56" y="11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392" y="11"/>
                  <a:pt x="312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2"/>
          <p:cNvGrpSpPr/>
          <p:nvPr/>
        </p:nvGrpSpPr>
        <p:grpSpPr>
          <a:xfrm rot="10800000" flipH="1">
            <a:off x="-25562" y="1984911"/>
            <a:ext cx="1250489" cy="4723662"/>
            <a:chOff x="4770" y="2158798"/>
            <a:chExt cx="1006265" cy="3801117"/>
          </a:xfrm>
        </p:grpSpPr>
        <p:sp>
          <p:nvSpPr>
            <p:cNvPr id="351" name="Google Shape;351;p2"/>
            <p:cNvSpPr/>
            <p:nvPr/>
          </p:nvSpPr>
          <p:spPr>
            <a:xfrm rot="5400000">
              <a:off x="-650979" y="2823070"/>
              <a:ext cx="2326285" cy="997742"/>
            </a:xfrm>
            <a:custGeom>
              <a:avLst/>
              <a:gdLst/>
              <a:ahLst/>
              <a:cxnLst/>
              <a:rect l="l" t="t" r="r" b="b"/>
              <a:pathLst>
                <a:path w="207" h="89" extrusionOk="0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>
                <a:alpha val="6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 rot="5400000">
              <a:off x="-659502" y="4297902"/>
              <a:ext cx="2326285" cy="997742"/>
            </a:xfrm>
            <a:custGeom>
              <a:avLst/>
              <a:gdLst/>
              <a:ahLst/>
              <a:cxnLst/>
              <a:rect l="l" t="t" r="r" b="b"/>
              <a:pathLst>
                <a:path w="207" h="89" extrusionOk="0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>
                <a:alpha val="6392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"/>
          <p:cNvGrpSpPr/>
          <p:nvPr/>
        </p:nvGrpSpPr>
        <p:grpSpPr>
          <a:xfrm>
            <a:off x="4771" y="2062771"/>
            <a:ext cx="997742" cy="3864693"/>
            <a:chOff x="4771" y="2062771"/>
            <a:chExt cx="997742" cy="3864693"/>
          </a:xfrm>
        </p:grpSpPr>
        <p:sp>
          <p:nvSpPr>
            <p:cNvPr id="354" name="Google Shape;354;p2"/>
            <p:cNvSpPr/>
            <p:nvPr/>
          </p:nvSpPr>
          <p:spPr>
            <a:xfrm rot="5400000">
              <a:off x="-659501" y="2727042"/>
              <a:ext cx="2326285" cy="997742"/>
            </a:xfrm>
            <a:custGeom>
              <a:avLst/>
              <a:gdLst/>
              <a:ahLst/>
              <a:cxnLst/>
              <a:rect l="l" t="t" r="r" b="b"/>
              <a:pathLst>
                <a:path w="207" h="89" extrusionOk="0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 rot="5400000">
              <a:off x="-659501" y="4265450"/>
              <a:ext cx="2326285" cy="997742"/>
            </a:xfrm>
            <a:custGeom>
              <a:avLst/>
              <a:gdLst/>
              <a:ahLst/>
              <a:cxnLst/>
              <a:rect l="l" t="t" r="r" b="b"/>
              <a:pathLst>
                <a:path w="207" h="89" extrusionOk="0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2"/>
          <p:cNvSpPr/>
          <p:nvPr/>
        </p:nvSpPr>
        <p:spPr>
          <a:xfrm>
            <a:off x="-11872" y="5812400"/>
            <a:ext cx="1981701" cy="997742"/>
          </a:xfrm>
          <a:custGeom>
            <a:avLst/>
            <a:gdLst/>
            <a:ahLst/>
            <a:cxnLst/>
            <a:rect l="l" t="t" r="r" b="b"/>
            <a:pathLst>
              <a:path w="1981701" h="997742" extrusionOk="0">
                <a:moveTo>
                  <a:pt x="812940" y="0"/>
                </a:moveTo>
                <a:cubicBezTo>
                  <a:pt x="1408558" y="0"/>
                  <a:pt x="1891796" y="437213"/>
                  <a:pt x="1981701" y="997742"/>
                </a:cubicBezTo>
                <a:cubicBezTo>
                  <a:pt x="1981701" y="997742"/>
                  <a:pt x="1981701" y="997742"/>
                  <a:pt x="64901" y="997742"/>
                </a:cubicBezTo>
                <a:lnTo>
                  <a:pt x="0" y="997742"/>
                </a:lnTo>
                <a:lnTo>
                  <a:pt x="0" y="339277"/>
                </a:lnTo>
                <a:lnTo>
                  <a:pt x="48749" y="288673"/>
                </a:lnTo>
                <a:cubicBezTo>
                  <a:pt x="253844" y="109304"/>
                  <a:pt x="520749" y="0"/>
                  <a:pt x="812940" y="0"/>
                </a:cubicBezTo>
                <a:close/>
              </a:path>
            </a:pathLst>
          </a:cu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"/>
          <p:cNvSpPr/>
          <p:nvPr/>
        </p:nvSpPr>
        <p:spPr>
          <a:xfrm>
            <a:off x="1181952" y="5812400"/>
            <a:ext cx="2326285" cy="997742"/>
          </a:xfrm>
          <a:custGeom>
            <a:avLst/>
            <a:gdLst/>
            <a:ahLst/>
            <a:cxnLst/>
            <a:rect l="l" t="t" r="r" b="b"/>
            <a:pathLst>
              <a:path w="207" h="89" extrusionOk="0">
                <a:moveTo>
                  <a:pt x="0" y="89"/>
                </a:moveTo>
                <a:cubicBezTo>
                  <a:pt x="207" y="89"/>
                  <a:pt x="207" y="89"/>
                  <a:pt x="207" y="89"/>
                </a:cubicBezTo>
                <a:cubicBezTo>
                  <a:pt x="199" y="39"/>
                  <a:pt x="156" y="0"/>
                  <a:pt x="103" y="0"/>
                </a:cubicBezTo>
                <a:cubicBezTo>
                  <a:pt x="51" y="0"/>
                  <a:pt x="8" y="39"/>
                  <a:pt x="0" y="89"/>
                </a:cubicBezTo>
                <a:close/>
              </a:path>
            </a:pathLst>
          </a:cu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"/>
          <p:cNvSpPr/>
          <p:nvPr/>
        </p:nvSpPr>
        <p:spPr>
          <a:xfrm>
            <a:off x="4289196" y="882435"/>
            <a:ext cx="1161819" cy="608173"/>
          </a:xfrm>
          <a:custGeom>
            <a:avLst/>
            <a:gdLst/>
            <a:ahLst/>
            <a:cxnLst/>
            <a:rect l="l" t="t" r="r" b="b"/>
            <a:pathLst>
              <a:path w="165" h="85" extrusionOk="0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"/>
          <p:cNvSpPr/>
          <p:nvPr/>
        </p:nvSpPr>
        <p:spPr>
          <a:xfrm>
            <a:off x="4027075" y="882435"/>
            <a:ext cx="1161819" cy="608173"/>
          </a:xfrm>
          <a:custGeom>
            <a:avLst/>
            <a:gdLst/>
            <a:ahLst/>
            <a:cxnLst/>
            <a:rect l="l" t="t" r="r" b="b"/>
            <a:pathLst>
              <a:path w="165" h="85" extrusionOk="0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"/>
          <p:cNvGrpSpPr/>
          <p:nvPr/>
        </p:nvGrpSpPr>
        <p:grpSpPr>
          <a:xfrm>
            <a:off x="1543678" y="1566813"/>
            <a:ext cx="1423940" cy="608173"/>
            <a:chOff x="1543678" y="2604132"/>
            <a:chExt cx="1423940" cy="608173"/>
          </a:xfrm>
        </p:grpSpPr>
        <p:sp>
          <p:nvSpPr>
            <p:cNvPr id="361" name="Google Shape;361;p2"/>
            <p:cNvSpPr/>
            <p:nvPr/>
          </p:nvSpPr>
          <p:spPr>
            <a:xfrm>
              <a:off x="1682373" y="2604132"/>
              <a:ext cx="1161819" cy="608173"/>
            </a:xfrm>
            <a:custGeom>
              <a:avLst/>
              <a:gdLst/>
              <a:ahLst/>
              <a:cxnLst/>
              <a:rect l="l" t="t" r="r" b="b"/>
              <a:pathLst>
                <a:path w="165" h="85" extrusionOk="0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805799" y="2604132"/>
              <a:ext cx="1161819" cy="608173"/>
            </a:xfrm>
            <a:custGeom>
              <a:avLst/>
              <a:gdLst/>
              <a:ahLst/>
              <a:cxnLst/>
              <a:rect l="l" t="t" r="r" b="b"/>
              <a:pathLst>
                <a:path w="165" h="85" extrusionOk="0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543678" y="2604132"/>
              <a:ext cx="1161819" cy="608173"/>
            </a:xfrm>
            <a:custGeom>
              <a:avLst/>
              <a:gdLst/>
              <a:ahLst/>
              <a:cxnLst/>
              <a:rect l="l" t="t" r="r" b="b"/>
              <a:pathLst>
                <a:path w="165" h="85" extrusionOk="0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"/>
          <p:cNvSpPr txBox="1">
            <a:spLocks noGrp="1"/>
          </p:cNvSpPr>
          <p:nvPr>
            <p:ph type="subTitle" idx="1"/>
          </p:nvPr>
        </p:nvSpPr>
        <p:spPr>
          <a:xfrm>
            <a:off x="2964104" y="2467149"/>
            <a:ext cx="7855511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5" name="Google Shape;365;p2"/>
          <p:cNvSpPr txBox="1">
            <a:spLocks noGrp="1"/>
          </p:cNvSpPr>
          <p:nvPr>
            <p:ph type="ctrTitle"/>
          </p:nvPr>
        </p:nvSpPr>
        <p:spPr>
          <a:xfrm>
            <a:off x="2964104" y="1768558"/>
            <a:ext cx="7855511" cy="69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"/>
          <p:cNvSpPr txBox="1">
            <a:spLocks noGrp="1"/>
          </p:cNvSpPr>
          <p:nvPr>
            <p:ph type="body" idx="2"/>
          </p:nvPr>
        </p:nvSpPr>
        <p:spPr>
          <a:xfrm>
            <a:off x="2964104" y="4230457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2"/>
          <p:cNvSpPr txBox="1">
            <a:spLocks noGrp="1"/>
          </p:cNvSpPr>
          <p:nvPr>
            <p:ph type="body" idx="3"/>
          </p:nvPr>
        </p:nvSpPr>
        <p:spPr>
          <a:xfrm>
            <a:off x="2964104" y="4526728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页" type="titleOnly">
  <p:cSld name="TITLE_ONLY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末尾幻灯片">
  <p:cSld name="末尾幻灯片">
    <p:bg>
      <p:bgPr>
        <a:solidFill>
          <a:srgbClr val="58627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4"/>
          <p:cNvGrpSpPr/>
          <p:nvPr/>
        </p:nvGrpSpPr>
        <p:grpSpPr>
          <a:xfrm>
            <a:off x="379562" y="2730988"/>
            <a:ext cx="11673828" cy="3984138"/>
            <a:chOff x="3717507" y="4651645"/>
            <a:chExt cx="8476779" cy="2730180"/>
          </a:xfrm>
        </p:grpSpPr>
        <p:sp>
          <p:nvSpPr>
            <p:cNvPr id="375" name="Google Shape;375;p4"/>
            <p:cNvSpPr/>
            <p:nvPr/>
          </p:nvSpPr>
          <p:spPr>
            <a:xfrm>
              <a:off x="7995773" y="5527837"/>
              <a:ext cx="904598" cy="1344879"/>
            </a:xfrm>
            <a:custGeom>
              <a:avLst/>
              <a:gdLst/>
              <a:ahLst/>
              <a:cxnLst/>
              <a:rect l="l" t="t" r="r" b="b"/>
              <a:pathLst>
                <a:path w="45" h="66" extrusionOk="0">
                  <a:moveTo>
                    <a:pt x="30" y="11"/>
                  </a:moveTo>
                  <a:cubicBezTo>
                    <a:pt x="19" y="29"/>
                    <a:pt x="10" y="48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66"/>
                    <a:pt x="13" y="66"/>
                    <a:pt x="20" y="66"/>
                  </a:cubicBezTo>
                  <a:cubicBezTo>
                    <a:pt x="28" y="51"/>
                    <a:pt x="36" y="36"/>
                    <a:pt x="45" y="22"/>
                  </a:cubicBezTo>
                  <a:cubicBezTo>
                    <a:pt x="42" y="23"/>
                    <a:pt x="39" y="24"/>
                    <a:pt x="36" y="25"/>
                  </a:cubicBezTo>
                  <a:cubicBezTo>
                    <a:pt x="32" y="23"/>
                    <a:pt x="28" y="22"/>
                    <a:pt x="25" y="20"/>
                  </a:cubicBezTo>
                  <a:cubicBezTo>
                    <a:pt x="27" y="17"/>
                    <a:pt x="28" y="14"/>
                    <a:pt x="30" y="11"/>
                  </a:cubicBezTo>
                  <a:moveTo>
                    <a:pt x="37" y="0"/>
                  </a:moveTo>
                  <a:cubicBezTo>
                    <a:pt x="40" y="6"/>
                    <a:pt x="43" y="12"/>
                    <a:pt x="45" y="18"/>
                  </a:cubicBezTo>
                  <a:cubicBezTo>
                    <a:pt x="43" y="12"/>
                    <a:pt x="40" y="6"/>
                    <a:pt x="3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8498327" y="5527837"/>
              <a:ext cx="421709" cy="509109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2" y="0"/>
                  </a:moveTo>
                  <a:cubicBezTo>
                    <a:pt x="9" y="4"/>
                    <a:pt x="7" y="8"/>
                    <a:pt x="5" y="11"/>
                  </a:cubicBezTo>
                  <a:cubicBezTo>
                    <a:pt x="3" y="14"/>
                    <a:pt x="2" y="17"/>
                    <a:pt x="0" y="20"/>
                  </a:cubicBezTo>
                  <a:cubicBezTo>
                    <a:pt x="3" y="22"/>
                    <a:pt x="7" y="23"/>
                    <a:pt x="11" y="25"/>
                  </a:cubicBezTo>
                  <a:cubicBezTo>
                    <a:pt x="14" y="24"/>
                    <a:pt x="17" y="23"/>
                    <a:pt x="20" y="22"/>
                  </a:cubicBezTo>
                  <a:cubicBezTo>
                    <a:pt x="21" y="21"/>
                    <a:pt x="21" y="20"/>
                    <a:pt x="21" y="20"/>
                  </a:cubicBezTo>
                  <a:cubicBezTo>
                    <a:pt x="21" y="19"/>
                    <a:pt x="21" y="18"/>
                    <a:pt x="20" y="18"/>
                  </a:cubicBezTo>
                  <a:cubicBezTo>
                    <a:pt x="18" y="12"/>
                    <a:pt x="15" y="6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9302414" y="6159308"/>
              <a:ext cx="1023681" cy="815012"/>
            </a:xfrm>
            <a:custGeom>
              <a:avLst/>
              <a:gdLst/>
              <a:ahLst/>
              <a:cxnLst/>
              <a:rect l="l" t="t" r="r" b="b"/>
              <a:pathLst>
                <a:path w="51" h="40" extrusionOk="0">
                  <a:moveTo>
                    <a:pt x="9" y="38"/>
                  </a:moveTo>
                  <a:cubicBezTo>
                    <a:pt x="16" y="39"/>
                    <a:pt x="24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4" y="39"/>
                    <a:pt x="16" y="39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3" y="38"/>
                    <a:pt x="6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8"/>
                    <a:pt x="3" y="38"/>
                    <a:pt x="0" y="37"/>
                  </a:cubicBezTo>
                  <a:moveTo>
                    <a:pt x="24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6" y="11"/>
                    <a:pt x="29" y="19"/>
                    <a:pt x="32" y="27"/>
                  </a:cubicBezTo>
                  <a:cubicBezTo>
                    <a:pt x="36" y="25"/>
                    <a:pt x="40" y="24"/>
                    <a:pt x="44" y="24"/>
                  </a:cubicBezTo>
                  <a:cubicBezTo>
                    <a:pt x="46" y="24"/>
                    <a:pt x="47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48" y="17"/>
                    <a:pt x="46" y="10"/>
                    <a:pt x="43" y="2"/>
                  </a:cubicBezTo>
                  <a:cubicBezTo>
                    <a:pt x="39" y="3"/>
                    <a:pt x="36" y="4"/>
                    <a:pt x="33" y="5"/>
                  </a:cubicBezTo>
                  <a:cubicBezTo>
                    <a:pt x="30" y="3"/>
                    <a:pt x="27" y="2"/>
                    <a:pt x="24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9784211" y="5833740"/>
              <a:ext cx="381286" cy="427171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1" y="0"/>
                  </a:moveTo>
                  <a:cubicBezTo>
                    <a:pt x="7" y="5"/>
                    <a:pt x="4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6" y="19"/>
                    <a:pt x="9" y="21"/>
                  </a:cubicBezTo>
                  <a:cubicBezTo>
                    <a:pt x="12" y="20"/>
                    <a:pt x="15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12"/>
                    <a:pt x="14" y="6"/>
                    <a:pt x="11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8397816" y="5262358"/>
              <a:ext cx="1546993" cy="1711962"/>
            </a:xfrm>
            <a:custGeom>
              <a:avLst/>
              <a:gdLst/>
              <a:ahLst/>
              <a:cxnLst/>
              <a:rect l="l" t="t" r="r" b="b"/>
              <a:pathLst>
                <a:path w="77" h="84" extrusionOk="0">
                  <a:moveTo>
                    <a:pt x="54" y="82"/>
                  </a:moveTo>
                  <a:cubicBezTo>
                    <a:pt x="61" y="83"/>
                    <a:pt x="69" y="83"/>
                    <a:pt x="76" y="84"/>
                  </a:cubicBezTo>
                  <a:cubicBezTo>
                    <a:pt x="67" y="83"/>
                    <a:pt x="59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2"/>
                    <a:pt x="55" y="82"/>
                    <a:pt x="54" y="82"/>
                  </a:cubicBezTo>
                  <a:moveTo>
                    <a:pt x="35" y="19"/>
                  </a:moveTo>
                  <a:cubicBezTo>
                    <a:pt x="32" y="24"/>
                    <a:pt x="29" y="28"/>
                    <a:pt x="26" y="33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16" y="49"/>
                    <a:pt x="8" y="64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5" y="80"/>
                    <a:pt x="30" y="80"/>
                    <a:pt x="45" y="81"/>
                  </a:cubicBezTo>
                  <a:cubicBezTo>
                    <a:pt x="48" y="82"/>
                    <a:pt x="51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6" y="82"/>
                  </a:cubicBezTo>
                  <a:cubicBezTo>
                    <a:pt x="61" y="82"/>
                    <a:pt x="65" y="79"/>
                    <a:pt x="70" y="75"/>
                  </a:cubicBezTo>
                  <a:cubicBezTo>
                    <a:pt x="72" y="74"/>
                    <a:pt x="75" y="72"/>
                    <a:pt x="77" y="71"/>
                  </a:cubicBezTo>
                  <a:cubicBezTo>
                    <a:pt x="74" y="63"/>
                    <a:pt x="71" y="55"/>
                    <a:pt x="68" y="46"/>
                  </a:cubicBezTo>
                  <a:cubicBezTo>
                    <a:pt x="65" y="40"/>
                    <a:pt x="62" y="33"/>
                    <a:pt x="59" y="26"/>
                  </a:cubicBezTo>
                  <a:cubicBezTo>
                    <a:pt x="54" y="27"/>
                    <a:pt x="49" y="29"/>
                    <a:pt x="45" y="30"/>
                  </a:cubicBezTo>
                  <a:cubicBezTo>
                    <a:pt x="40" y="28"/>
                    <a:pt x="36" y="26"/>
                    <a:pt x="32" y="24"/>
                  </a:cubicBezTo>
                  <a:cubicBezTo>
                    <a:pt x="33" y="23"/>
                    <a:pt x="34" y="21"/>
                    <a:pt x="35" y="19"/>
                  </a:cubicBezTo>
                  <a:moveTo>
                    <a:pt x="47" y="0"/>
                  </a:moveTo>
                  <a:cubicBezTo>
                    <a:pt x="45" y="3"/>
                    <a:pt x="43" y="6"/>
                    <a:pt x="42" y="8"/>
                  </a:cubicBezTo>
                  <a:cubicBezTo>
                    <a:pt x="43" y="6"/>
                    <a:pt x="45" y="3"/>
                    <a:pt x="4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9041304" y="5262358"/>
              <a:ext cx="541885" cy="611805"/>
            </a:xfrm>
            <a:custGeom>
              <a:avLst/>
              <a:gdLst/>
              <a:ahLst/>
              <a:cxnLst/>
              <a:rect l="l" t="t" r="r" b="b"/>
              <a:pathLst>
                <a:path w="27" h="30" extrusionOk="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1" y="6"/>
                    <a:pt x="10" y="8"/>
                  </a:cubicBezTo>
                  <a:cubicBezTo>
                    <a:pt x="7" y="12"/>
                    <a:pt x="5" y="16"/>
                    <a:pt x="3" y="19"/>
                  </a:cubicBezTo>
                  <a:cubicBezTo>
                    <a:pt x="2" y="21"/>
                    <a:pt x="1" y="23"/>
                    <a:pt x="0" y="24"/>
                  </a:cubicBezTo>
                  <a:cubicBezTo>
                    <a:pt x="4" y="26"/>
                    <a:pt x="8" y="28"/>
                    <a:pt x="13" y="30"/>
                  </a:cubicBezTo>
                  <a:cubicBezTo>
                    <a:pt x="17" y="29"/>
                    <a:pt x="22" y="27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3" y="17"/>
                    <a:pt x="19" y="9"/>
                    <a:pt x="15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0567540" y="6138550"/>
              <a:ext cx="1345971" cy="118209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7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7"/>
                  </a:cubicBezTo>
                  <a:moveTo>
                    <a:pt x="32" y="0"/>
                  </a:moveTo>
                  <a:cubicBezTo>
                    <a:pt x="21" y="0"/>
                    <a:pt x="13" y="11"/>
                    <a:pt x="6" y="22"/>
                  </a:cubicBezTo>
                  <a:cubicBezTo>
                    <a:pt x="4" y="25"/>
                    <a:pt x="2" y="28"/>
                    <a:pt x="0" y="31"/>
                  </a:cubicBezTo>
                  <a:cubicBezTo>
                    <a:pt x="9" y="38"/>
                    <a:pt x="14" y="47"/>
                    <a:pt x="20" y="48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7" y="48"/>
                    <a:pt x="12" y="47"/>
                    <a:pt x="4" y="46"/>
                  </a:cubicBezTo>
                  <a:cubicBezTo>
                    <a:pt x="26" y="49"/>
                    <a:pt x="60" y="55"/>
                    <a:pt x="67" y="57"/>
                  </a:cubicBezTo>
                  <a:cubicBezTo>
                    <a:pt x="58" y="54"/>
                    <a:pt x="56" y="5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9925144" y="6668417"/>
              <a:ext cx="722149" cy="407506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5"/>
                  </a:moveTo>
                  <a:cubicBezTo>
                    <a:pt x="12" y="17"/>
                    <a:pt x="26" y="18"/>
                    <a:pt x="36" y="20"/>
                  </a:cubicBezTo>
                  <a:cubicBezTo>
                    <a:pt x="33" y="19"/>
                    <a:pt x="30" y="19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18" y="17"/>
                    <a:pt x="9" y="16"/>
                    <a:pt x="0" y="15"/>
                  </a:cubicBezTo>
                  <a:moveTo>
                    <a:pt x="20" y="0"/>
                  </a:moveTo>
                  <a:cubicBezTo>
                    <a:pt x="22" y="5"/>
                    <a:pt x="24" y="9"/>
                    <a:pt x="25" y="14"/>
                  </a:cubicBezTo>
                  <a:cubicBezTo>
                    <a:pt x="28" y="12"/>
                    <a:pt x="30" y="9"/>
                    <a:pt x="32" y="5"/>
                  </a:cubicBezTo>
                  <a:cubicBezTo>
                    <a:pt x="29" y="3"/>
                    <a:pt x="25" y="1"/>
                    <a:pt x="2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9925144" y="6648752"/>
              <a:ext cx="541885" cy="407506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3" y="8"/>
                    <a:pt x="5" y="12"/>
                    <a:pt x="7" y="17"/>
                  </a:cubicBezTo>
                  <a:cubicBezTo>
                    <a:pt x="4" y="17"/>
                    <a:pt x="2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9" y="17"/>
                    <a:pt x="18" y="18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0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9" y="18"/>
                  </a:cubicBezTo>
                  <a:cubicBezTo>
                    <a:pt x="21" y="18"/>
                    <a:pt x="23" y="17"/>
                    <a:pt x="25" y="15"/>
                  </a:cubicBezTo>
                  <a:cubicBezTo>
                    <a:pt x="24" y="10"/>
                    <a:pt x="22" y="6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9523101" y="6709932"/>
              <a:ext cx="541885" cy="285145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1" y="0"/>
                  </a:moveTo>
                  <a:cubicBezTo>
                    <a:pt x="19" y="1"/>
                    <a:pt x="16" y="3"/>
                    <a:pt x="14" y="4"/>
                  </a:cubicBezTo>
                  <a:cubicBezTo>
                    <a:pt x="9" y="8"/>
                    <a:pt x="5" y="11"/>
                    <a:pt x="0" y="11"/>
                  </a:cubicBezTo>
                  <a:cubicBezTo>
                    <a:pt x="3" y="11"/>
                    <a:pt x="11" y="12"/>
                    <a:pt x="20" y="13"/>
                  </a:cubicBezTo>
                  <a:cubicBezTo>
                    <a:pt x="22" y="13"/>
                    <a:pt x="24" y="14"/>
                    <a:pt x="27" y="14"/>
                  </a:cubicBezTo>
                  <a:cubicBezTo>
                    <a:pt x="25" y="9"/>
                    <a:pt x="23" y="5"/>
                    <a:pt x="21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82678" y="69338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9482678" y="6933897"/>
              <a:ext cx="1093" cy="109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9482678" y="6933897"/>
              <a:ext cx="4042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0426606" y="6770020"/>
              <a:ext cx="542977" cy="347418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7" y="0"/>
                  </a:moveTo>
                  <a:cubicBezTo>
                    <a:pt x="5" y="4"/>
                    <a:pt x="3" y="7"/>
                    <a:pt x="0" y="9"/>
                  </a:cubicBezTo>
                  <a:cubicBezTo>
                    <a:pt x="1" y="10"/>
                    <a:pt x="1" y="12"/>
                    <a:pt x="2" y="13"/>
                  </a:cubicBezTo>
                  <a:cubicBezTo>
                    <a:pt x="5" y="14"/>
                    <a:pt x="8" y="14"/>
                    <a:pt x="11" y="15"/>
                  </a:cubicBezTo>
                  <a:cubicBezTo>
                    <a:pt x="19" y="16"/>
                    <a:pt x="24" y="17"/>
                    <a:pt x="27" y="17"/>
                  </a:cubicBezTo>
                  <a:cubicBezTo>
                    <a:pt x="21" y="16"/>
                    <a:pt x="16" y="7"/>
                    <a:pt x="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0285672" y="6953562"/>
              <a:ext cx="181357" cy="81938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7" y="0"/>
                  </a:moveTo>
                  <a:cubicBezTo>
                    <a:pt x="5" y="2"/>
                    <a:pt x="3" y="3"/>
                    <a:pt x="1" y="3"/>
                  </a:cubicBezTo>
                  <a:cubicBezTo>
                    <a:pt x="2" y="3"/>
                    <a:pt x="5" y="4"/>
                    <a:pt x="9" y="4"/>
                  </a:cubicBezTo>
                  <a:cubicBezTo>
                    <a:pt x="8" y="3"/>
                    <a:pt x="8" y="1"/>
                    <a:pt x="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0969583" y="7117438"/>
              <a:ext cx="19665" cy="196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7695333" y="5141089"/>
              <a:ext cx="1485813" cy="1751292"/>
            </a:xfrm>
            <a:custGeom>
              <a:avLst/>
              <a:gdLst/>
              <a:ahLst/>
              <a:cxnLst/>
              <a:rect l="l" t="t" r="r" b="b"/>
              <a:pathLst>
                <a:path w="74" h="86" extrusionOk="0">
                  <a:moveTo>
                    <a:pt x="73" y="13"/>
                  </a:moveTo>
                  <a:cubicBezTo>
                    <a:pt x="72" y="13"/>
                    <a:pt x="71" y="13"/>
                    <a:pt x="71" y="13"/>
                  </a:cubicBezTo>
                  <a:cubicBezTo>
                    <a:pt x="71" y="13"/>
                    <a:pt x="72" y="12"/>
                    <a:pt x="69" y="12"/>
                  </a:cubicBezTo>
                  <a:cubicBezTo>
                    <a:pt x="67" y="12"/>
                    <a:pt x="66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3" y="13"/>
                    <a:pt x="62" y="14"/>
                    <a:pt x="61" y="14"/>
                  </a:cubicBezTo>
                  <a:cubicBezTo>
                    <a:pt x="60" y="14"/>
                    <a:pt x="56" y="14"/>
                    <a:pt x="54" y="13"/>
                  </a:cubicBezTo>
                  <a:cubicBezTo>
                    <a:pt x="53" y="13"/>
                    <a:pt x="50" y="13"/>
                    <a:pt x="48" y="12"/>
                  </a:cubicBezTo>
                  <a:cubicBezTo>
                    <a:pt x="46" y="11"/>
                    <a:pt x="44" y="11"/>
                    <a:pt x="42" y="11"/>
                  </a:cubicBezTo>
                  <a:cubicBezTo>
                    <a:pt x="42" y="9"/>
                    <a:pt x="42" y="5"/>
                    <a:pt x="42" y="4"/>
                  </a:cubicBezTo>
                  <a:cubicBezTo>
                    <a:pt x="42" y="3"/>
                    <a:pt x="42" y="0"/>
                    <a:pt x="39" y="0"/>
                  </a:cubicBezTo>
                  <a:cubicBezTo>
                    <a:pt x="36" y="0"/>
                    <a:pt x="35" y="3"/>
                    <a:pt x="35" y="4"/>
                  </a:cubicBezTo>
                  <a:cubicBezTo>
                    <a:pt x="35" y="5"/>
                    <a:pt x="34" y="9"/>
                    <a:pt x="35" y="10"/>
                  </a:cubicBezTo>
                  <a:cubicBezTo>
                    <a:pt x="34" y="10"/>
                    <a:pt x="29" y="10"/>
                    <a:pt x="28" y="10"/>
                  </a:cubicBezTo>
                  <a:cubicBezTo>
                    <a:pt x="26" y="10"/>
                    <a:pt x="26" y="11"/>
                    <a:pt x="24" y="11"/>
                  </a:cubicBezTo>
                  <a:cubicBezTo>
                    <a:pt x="23" y="11"/>
                    <a:pt x="22" y="11"/>
                    <a:pt x="21" y="12"/>
                  </a:cubicBezTo>
                  <a:cubicBezTo>
                    <a:pt x="20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10" y="11"/>
                    <a:pt x="8" y="11"/>
                    <a:pt x="8" y="10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2" y="11"/>
                    <a:pt x="1" y="11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5" y="14"/>
                    <a:pt x="11" y="14"/>
                  </a:cubicBezTo>
                  <a:cubicBezTo>
                    <a:pt x="11" y="15"/>
                    <a:pt x="13" y="19"/>
                    <a:pt x="16" y="20"/>
                  </a:cubicBezTo>
                  <a:cubicBezTo>
                    <a:pt x="16" y="20"/>
                    <a:pt x="20" y="20"/>
                    <a:pt x="22" y="20"/>
                  </a:cubicBezTo>
                  <a:cubicBezTo>
                    <a:pt x="22" y="20"/>
                    <a:pt x="26" y="21"/>
                    <a:pt x="28" y="22"/>
                  </a:cubicBezTo>
                  <a:cubicBezTo>
                    <a:pt x="28" y="23"/>
                    <a:pt x="27" y="28"/>
                    <a:pt x="27" y="29"/>
                  </a:cubicBezTo>
                  <a:cubicBezTo>
                    <a:pt x="27" y="30"/>
                    <a:pt x="27" y="31"/>
                    <a:pt x="28" y="32"/>
                  </a:cubicBezTo>
                  <a:cubicBezTo>
                    <a:pt x="29" y="33"/>
                    <a:pt x="28" y="33"/>
                    <a:pt x="29" y="34"/>
                  </a:cubicBezTo>
                  <a:cubicBezTo>
                    <a:pt x="29" y="35"/>
                    <a:pt x="28" y="38"/>
                    <a:pt x="28" y="38"/>
                  </a:cubicBezTo>
                  <a:cubicBezTo>
                    <a:pt x="28" y="39"/>
                    <a:pt x="28" y="39"/>
                    <a:pt x="29" y="40"/>
                  </a:cubicBezTo>
                  <a:cubicBezTo>
                    <a:pt x="29" y="41"/>
                    <a:pt x="28" y="59"/>
                    <a:pt x="28" y="63"/>
                  </a:cubicBezTo>
                  <a:cubicBezTo>
                    <a:pt x="28" y="63"/>
                    <a:pt x="25" y="64"/>
                    <a:pt x="25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6"/>
                    <a:pt x="24" y="66"/>
                    <a:pt x="23" y="66"/>
                  </a:cubicBezTo>
                  <a:cubicBezTo>
                    <a:pt x="23" y="72"/>
                    <a:pt x="22" y="79"/>
                    <a:pt x="22" y="85"/>
                  </a:cubicBezTo>
                  <a:cubicBezTo>
                    <a:pt x="31" y="85"/>
                    <a:pt x="41" y="85"/>
                    <a:pt x="51" y="86"/>
                  </a:cubicBezTo>
                  <a:cubicBezTo>
                    <a:pt x="51" y="79"/>
                    <a:pt x="50" y="73"/>
                    <a:pt x="50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8" y="66"/>
                    <a:pt x="48" y="65"/>
                    <a:pt x="48" y="64"/>
                  </a:cubicBezTo>
                  <a:cubicBezTo>
                    <a:pt x="47" y="64"/>
                    <a:pt x="47" y="64"/>
                    <a:pt x="46" y="63"/>
                  </a:cubicBezTo>
                  <a:cubicBezTo>
                    <a:pt x="45" y="59"/>
                    <a:pt x="45" y="55"/>
                    <a:pt x="45" y="50"/>
                  </a:cubicBezTo>
                  <a:cubicBezTo>
                    <a:pt x="45" y="50"/>
                    <a:pt x="46" y="50"/>
                    <a:pt x="46" y="49"/>
                  </a:cubicBezTo>
                  <a:cubicBezTo>
                    <a:pt x="46" y="48"/>
                    <a:pt x="47" y="42"/>
                    <a:pt x="47" y="42"/>
                  </a:cubicBezTo>
                  <a:cubicBezTo>
                    <a:pt x="47" y="42"/>
                    <a:pt x="47" y="42"/>
                    <a:pt x="47" y="41"/>
                  </a:cubicBezTo>
                  <a:cubicBezTo>
                    <a:pt x="47" y="40"/>
                    <a:pt x="47" y="25"/>
                    <a:pt x="47" y="23"/>
                  </a:cubicBezTo>
                  <a:cubicBezTo>
                    <a:pt x="48" y="23"/>
                    <a:pt x="51" y="22"/>
                    <a:pt x="52" y="22"/>
                  </a:cubicBezTo>
                  <a:cubicBezTo>
                    <a:pt x="53" y="22"/>
                    <a:pt x="58" y="21"/>
                    <a:pt x="59" y="21"/>
                  </a:cubicBezTo>
                  <a:cubicBezTo>
                    <a:pt x="60" y="21"/>
                    <a:pt x="61" y="21"/>
                    <a:pt x="61" y="21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6" y="16"/>
                    <a:pt x="70" y="16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802369" y="5608683"/>
              <a:ext cx="864175" cy="1487998"/>
            </a:xfrm>
            <a:custGeom>
              <a:avLst/>
              <a:gdLst/>
              <a:ahLst/>
              <a:cxnLst/>
              <a:rect l="l" t="t" r="r" b="b"/>
              <a:pathLst>
                <a:path w="43" h="73" extrusionOk="0"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2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5" y="4"/>
                    <a:pt x="22" y="7"/>
                    <a:pt x="22" y="13"/>
                  </a:cubicBezTo>
                  <a:moveTo>
                    <a:pt x="25" y="0"/>
                  </a:moveTo>
                  <a:cubicBezTo>
                    <a:pt x="21" y="0"/>
                    <a:pt x="17" y="4"/>
                    <a:pt x="18" y="9"/>
                  </a:cubicBezTo>
                  <a:cubicBezTo>
                    <a:pt x="16" y="4"/>
                    <a:pt x="12" y="1"/>
                    <a:pt x="9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7" y="4"/>
                    <a:pt x="9" y="4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4" y="6"/>
                    <a:pt x="0" y="10"/>
                    <a:pt x="1" y="15"/>
                  </a:cubicBezTo>
                  <a:cubicBezTo>
                    <a:pt x="3" y="13"/>
                    <a:pt x="6" y="12"/>
                    <a:pt x="8" y="12"/>
                  </a:cubicBezTo>
                  <a:cubicBezTo>
                    <a:pt x="11" y="12"/>
                    <a:pt x="14" y="13"/>
                    <a:pt x="16" y="14"/>
                  </a:cubicBezTo>
                  <a:cubicBezTo>
                    <a:pt x="15" y="14"/>
                    <a:pt x="13" y="14"/>
                    <a:pt x="12" y="14"/>
                  </a:cubicBezTo>
                  <a:cubicBezTo>
                    <a:pt x="3" y="14"/>
                    <a:pt x="1" y="21"/>
                    <a:pt x="3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2"/>
                    <a:pt x="10" y="20"/>
                    <a:pt x="13" y="18"/>
                  </a:cubicBezTo>
                  <a:cubicBezTo>
                    <a:pt x="10" y="21"/>
                    <a:pt x="10" y="25"/>
                    <a:pt x="17" y="32"/>
                  </a:cubicBezTo>
                  <a:cubicBezTo>
                    <a:pt x="17" y="30"/>
                    <a:pt x="16" y="22"/>
                    <a:pt x="19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1"/>
                    <a:pt x="21" y="21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8"/>
                    <a:pt x="28" y="50"/>
                    <a:pt x="20" y="73"/>
                  </a:cubicBezTo>
                  <a:cubicBezTo>
                    <a:pt x="22" y="73"/>
                    <a:pt x="23" y="73"/>
                    <a:pt x="24" y="72"/>
                  </a:cubicBezTo>
                  <a:cubicBezTo>
                    <a:pt x="26" y="64"/>
                    <a:pt x="33" y="3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2" y="21"/>
                    <a:pt x="33" y="26"/>
                    <a:pt x="32" y="31"/>
                  </a:cubicBezTo>
                  <a:cubicBezTo>
                    <a:pt x="38" y="22"/>
                    <a:pt x="34" y="17"/>
                    <a:pt x="29" y="16"/>
                  </a:cubicBezTo>
                  <a:cubicBezTo>
                    <a:pt x="34" y="16"/>
                    <a:pt x="39" y="18"/>
                    <a:pt x="40" y="23"/>
                  </a:cubicBezTo>
                  <a:cubicBezTo>
                    <a:pt x="43" y="17"/>
                    <a:pt x="39" y="11"/>
                    <a:pt x="32" y="11"/>
                  </a:cubicBezTo>
                  <a:cubicBezTo>
                    <a:pt x="29" y="11"/>
                    <a:pt x="26" y="12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1"/>
                    <a:pt x="29" y="8"/>
                    <a:pt x="33" y="8"/>
                  </a:cubicBezTo>
                  <a:cubicBezTo>
                    <a:pt x="34" y="8"/>
                    <a:pt x="36" y="8"/>
                    <a:pt x="37" y="10"/>
                  </a:cubicBezTo>
                  <a:cubicBezTo>
                    <a:pt x="37" y="6"/>
                    <a:pt x="34" y="4"/>
                    <a:pt x="31" y="3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4500836" y="6138550"/>
              <a:ext cx="562642" cy="998553"/>
            </a:xfrm>
            <a:custGeom>
              <a:avLst/>
              <a:gdLst/>
              <a:ahLst/>
              <a:cxnLst/>
              <a:rect l="l" t="t" r="r" b="b"/>
              <a:pathLst>
                <a:path w="28" h="49" extrusionOk="0">
                  <a:moveTo>
                    <a:pt x="20" y="0"/>
                  </a:moveTo>
                  <a:cubicBezTo>
                    <a:pt x="20" y="1"/>
                    <a:pt x="19" y="1"/>
                    <a:pt x="19" y="2"/>
                  </a:cubicBezTo>
                  <a:cubicBezTo>
                    <a:pt x="20" y="2"/>
                    <a:pt x="21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3" y="1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moveTo>
                    <a:pt x="11" y="7"/>
                  </a:moveTo>
                  <a:cubicBezTo>
                    <a:pt x="11" y="6"/>
                    <a:pt x="11" y="5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moveTo>
                    <a:pt x="17" y="0"/>
                  </a:moveTo>
                  <a:cubicBezTo>
                    <a:pt x="14" y="0"/>
                    <a:pt x="13" y="0"/>
                    <a:pt x="12" y="2"/>
                  </a:cubicBezTo>
                  <a:cubicBezTo>
                    <a:pt x="9" y="2"/>
                    <a:pt x="8" y="4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2" y="10"/>
                    <a:pt x="3" y="9"/>
                    <a:pt x="5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2" y="10"/>
                    <a:pt x="0" y="14"/>
                    <a:pt x="3" y="20"/>
                  </a:cubicBezTo>
                  <a:cubicBezTo>
                    <a:pt x="3" y="16"/>
                    <a:pt x="6" y="14"/>
                    <a:pt x="9" y="12"/>
                  </a:cubicBezTo>
                  <a:cubicBezTo>
                    <a:pt x="5" y="16"/>
                    <a:pt x="5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3" y="22"/>
                    <a:pt x="8" y="20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6" y="22"/>
                    <a:pt x="17" y="39"/>
                    <a:pt x="26" y="49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19" y="39"/>
                    <a:pt x="18" y="23"/>
                    <a:pt x="14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5"/>
                    <a:pt x="18" y="19"/>
                    <a:pt x="19" y="21"/>
                  </a:cubicBezTo>
                  <a:cubicBezTo>
                    <a:pt x="22" y="14"/>
                    <a:pt x="20" y="12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5" y="12"/>
                    <a:pt x="23" y="8"/>
                    <a:pt x="20" y="8"/>
                  </a:cubicBezTo>
                  <a:cubicBezTo>
                    <a:pt x="19" y="8"/>
                    <a:pt x="18" y="8"/>
                    <a:pt x="17" y="9"/>
                  </a:cubicBezTo>
                  <a:cubicBezTo>
                    <a:pt x="19" y="7"/>
                    <a:pt x="22" y="6"/>
                    <a:pt x="25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28" y="4"/>
                    <a:pt x="25" y="2"/>
                    <a:pt x="22" y="2"/>
                  </a:cubicBezTo>
                  <a:cubicBezTo>
                    <a:pt x="19" y="2"/>
                    <a:pt x="15" y="4"/>
                    <a:pt x="13" y="9"/>
                  </a:cubicBezTo>
                  <a:cubicBezTo>
                    <a:pt x="13" y="5"/>
                    <a:pt x="16" y="3"/>
                    <a:pt x="19" y="2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4862457" y="6138550"/>
              <a:ext cx="40423" cy="4151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4622105" y="6831201"/>
              <a:ext cx="1887856" cy="367083"/>
            </a:xfrm>
            <a:custGeom>
              <a:avLst/>
              <a:gdLst/>
              <a:ahLst/>
              <a:cxnLst/>
              <a:rect l="l" t="t" r="r" b="b"/>
              <a:pathLst>
                <a:path w="94" h="18" extrusionOk="0">
                  <a:moveTo>
                    <a:pt x="94" y="5"/>
                  </a:moveTo>
                  <a:cubicBezTo>
                    <a:pt x="63" y="8"/>
                    <a:pt x="32" y="12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31" y="7"/>
                    <a:pt x="62" y="3"/>
                    <a:pt x="94" y="0"/>
                  </a:cubicBezTo>
                  <a:cubicBezTo>
                    <a:pt x="94" y="2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5003390" y="6465210"/>
              <a:ext cx="1044439" cy="549532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52" y="20"/>
                  </a:moveTo>
                  <a:cubicBezTo>
                    <a:pt x="51" y="14"/>
                    <a:pt x="51" y="7"/>
                    <a:pt x="50" y="0"/>
                  </a:cubicBezTo>
                  <a:cubicBezTo>
                    <a:pt x="33" y="2"/>
                    <a:pt x="17" y="4"/>
                    <a:pt x="0" y="7"/>
                  </a:cubicBezTo>
                  <a:cubicBezTo>
                    <a:pt x="1" y="14"/>
                    <a:pt x="2" y="20"/>
                    <a:pt x="3" y="27"/>
                  </a:cubicBezTo>
                  <a:cubicBezTo>
                    <a:pt x="20" y="24"/>
                    <a:pt x="36" y="22"/>
                    <a:pt x="52" y="2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5264500" y="6362514"/>
              <a:ext cx="502554" cy="611805"/>
            </a:xfrm>
            <a:custGeom>
              <a:avLst/>
              <a:gdLst/>
              <a:ahLst/>
              <a:cxnLst/>
              <a:rect l="l" t="t" r="r" b="b"/>
              <a:pathLst>
                <a:path w="25" h="30" extrusionOk="0">
                  <a:moveTo>
                    <a:pt x="25" y="27"/>
                  </a:moveTo>
                  <a:cubicBezTo>
                    <a:pt x="24" y="18"/>
                    <a:pt x="23" y="9"/>
                    <a:pt x="22" y="0"/>
                  </a:cubicBezTo>
                  <a:cubicBezTo>
                    <a:pt x="14" y="1"/>
                    <a:pt x="7" y="2"/>
                    <a:pt x="0" y="3"/>
                  </a:cubicBezTo>
                  <a:cubicBezTo>
                    <a:pt x="2" y="12"/>
                    <a:pt x="3" y="21"/>
                    <a:pt x="5" y="30"/>
                  </a:cubicBezTo>
                  <a:cubicBezTo>
                    <a:pt x="11" y="29"/>
                    <a:pt x="18" y="28"/>
                    <a:pt x="25" y="2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324588" y="6057704"/>
              <a:ext cx="220687" cy="40423"/>
            </a:xfrm>
            <a:custGeom>
              <a:avLst/>
              <a:gdLst/>
              <a:ahLst/>
              <a:cxnLst/>
              <a:rect l="l" t="t" r="r" b="b"/>
              <a:pathLst>
                <a:path w="11" h="2" extrusionOk="0">
                  <a:moveTo>
                    <a:pt x="11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4541259" y="6423695"/>
              <a:ext cx="220687" cy="672986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1" y="32"/>
                  </a:moveTo>
                  <a:cubicBezTo>
                    <a:pt x="8" y="21"/>
                    <a:pt x="6" y="1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2" y="12"/>
                    <a:pt x="3" y="22"/>
                    <a:pt x="5" y="33"/>
                  </a:cubicBezTo>
                  <a:cubicBezTo>
                    <a:pt x="7" y="33"/>
                    <a:pt x="9" y="32"/>
                    <a:pt x="11" y="3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4601347" y="6851959"/>
              <a:ext cx="121269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4562017" y="6648752"/>
              <a:ext cx="120176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541259" y="6444453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541259" y="6383272"/>
              <a:ext cx="80846" cy="61181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4" y="2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562017" y="6383272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541259" y="6383272"/>
              <a:ext cx="20758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581682" y="6383272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4521594" y="6362514"/>
              <a:ext cx="100511" cy="4151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541259" y="6241246"/>
              <a:ext cx="20758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541259" y="6322092"/>
              <a:ext cx="60088" cy="61181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4782703" y="6546056"/>
              <a:ext cx="160599" cy="510202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4"/>
                  </a:moveTo>
                  <a:cubicBezTo>
                    <a:pt x="7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9"/>
                    <a:pt x="3" y="17"/>
                    <a:pt x="4" y="25"/>
                  </a:cubicBezTo>
                  <a:cubicBezTo>
                    <a:pt x="6" y="25"/>
                    <a:pt x="7" y="24"/>
                    <a:pt x="8" y="2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23126" y="6872716"/>
              <a:ext cx="120176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802369" y="6729598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4782703" y="6546056"/>
              <a:ext cx="79753" cy="41515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4782703" y="6505633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4802369" y="6505633"/>
              <a:ext cx="20758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802369" y="6505633"/>
              <a:ext cx="0" cy="40423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823126" y="6505633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761946" y="6484875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02369" y="6383272"/>
              <a:ext cx="0" cy="81938"/>
            </a:xfrm>
            <a:custGeom>
              <a:avLst/>
              <a:gdLst/>
              <a:ahLst/>
              <a:cxnLst/>
              <a:rect l="l" t="t" r="r" b="b"/>
              <a:pathLst>
                <a:path w="120000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782703" y="6465210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328604" y="6180065"/>
              <a:ext cx="161691" cy="671893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6" y="22"/>
                    <a:pt x="5" y="11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1"/>
                    <a:pt x="1" y="22"/>
                    <a:pt x="2" y="33"/>
                  </a:cubicBezTo>
                  <a:cubicBezTo>
                    <a:pt x="4" y="33"/>
                    <a:pt x="6" y="32"/>
                    <a:pt x="8" y="3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349362" y="6607236"/>
              <a:ext cx="120176" cy="20758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1"/>
                  </a:moveTo>
                  <a:cubicBezTo>
                    <a:pt x="2" y="1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328604" y="6404030"/>
              <a:ext cx="121269" cy="40423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0" y="2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328604" y="6199731"/>
              <a:ext cx="100511" cy="207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328604" y="6138550"/>
              <a:ext cx="80846" cy="61181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3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349362" y="6138550"/>
              <a:ext cx="19665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369027" y="6138550"/>
              <a:ext cx="20758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6349362" y="6138550"/>
              <a:ext cx="0" cy="61181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6308939" y="6118885"/>
              <a:ext cx="120176" cy="1966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1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6349362" y="5996524"/>
              <a:ext cx="19665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328604" y="6077370"/>
              <a:ext cx="61181" cy="4151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128675" y="6362514"/>
              <a:ext cx="139841" cy="510202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7" y="24"/>
                  </a:moveTo>
                  <a:cubicBezTo>
                    <a:pt x="6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8"/>
                    <a:pt x="2" y="17"/>
                    <a:pt x="2" y="25"/>
                  </a:cubicBezTo>
                  <a:cubicBezTo>
                    <a:pt x="4" y="25"/>
                    <a:pt x="5" y="24"/>
                    <a:pt x="7" y="2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6148340" y="6689175"/>
              <a:ext cx="100511" cy="40423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2"/>
                  </a:moveTo>
                  <a:cubicBezTo>
                    <a:pt x="2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148340" y="6546056"/>
              <a:ext cx="80846" cy="2075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6128675" y="6362514"/>
              <a:ext cx="79753" cy="2075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6128675" y="6322092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148340" y="6322092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6168005" y="6322092"/>
              <a:ext cx="20758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148340" y="6322092"/>
              <a:ext cx="0" cy="40423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128675" y="6302426"/>
              <a:ext cx="79753" cy="1966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6148340" y="6199731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128675" y="6260911"/>
              <a:ext cx="60088" cy="61181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5405434" y="6587571"/>
              <a:ext cx="261110" cy="3463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12" y="4"/>
                  </a:moveTo>
                  <a:cubicBezTo>
                    <a:pt x="11" y="1"/>
                    <a:pt x="9" y="1"/>
                    <a:pt x="5" y="0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1" y="9"/>
                    <a:pt x="1" y="13"/>
                    <a:pt x="2" y="17"/>
                  </a:cubicBezTo>
                  <a:cubicBezTo>
                    <a:pt x="6" y="16"/>
                    <a:pt x="10" y="16"/>
                    <a:pt x="13" y="15"/>
                  </a:cubicBezTo>
                  <a:cubicBezTo>
                    <a:pt x="13" y="12"/>
                    <a:pt x="12" y="8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5505944" y="6811536"/>
              <a:ext cx="79753" cy="101603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5485187" y="6648752"/>
              <a:ext cx="80846" cy="101603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5183654" y="6627994"/>
              <a:ext cx="121269" cy="162784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5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8"/>
                    <a:pt x="4" y="7"/>
                    <a:pt x="6" y="7"/>
                  </a:cubicBezTo>
                  <a:cubicBezTo>
                    <a:pt x="6" y="6"/>
                    <a:pt x="5" y="4"/>
                    <a:pt x="5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5224077" y="6729598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063478" y="6668417"/>
              <a:ext cx="80846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2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4" y="5"/>
                    <a:pt x="4" y="4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5204412" y="6811536"/>
              <a:ext cx="120176" cy="162784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6" y="3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5244835" y="6913139"/>
              <a:ext cx="60088" cy="4042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5084236" y="6851959"/>
              <a:ext cx="79753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5746297" y="6546056"/>
              <a:ext cx="121269" cy="163876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0" y="4"/>
                  </a:moveTo>
                  <a:cubicBezTo>
                    <a:pt x="1" y="2"/>
                    <a:pt x="1" y="1"/>
                    <a:pt x="3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4" y="7"/>
                    <a:pt x="3" y="8"/>
                    <a:pt x="1" y="8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806385" y="6648752"/>
              <a:ext cx="20758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906895" y="6546056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786719" y="6729598"/>
              <a:ext cx="100511" cy="1627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827142" y="6831201"/>
              <a:ext cx="40423" cy="4151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927653" y="6729598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6"/>
                    <a:pt x="2" y="7"/>
                    <a:pt x="1" y="7"/>
                  </a:cubicBezTo>
                  <a:cubicBezTo>
                    <a:pt x="1" y="6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5123566" y="6383272"/>
              <a:ext cx="160599" cy="122361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5"/>
                  </a:moveTo>
                  <a:cubicBezTo>
                    <a:pt x="8" y="4"/>
                    <a:pt x="8" y="4"/>
                    <a:pt x="8" y="3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3" y="6"/>
                    <a:pt x="6" y="5"/>
                    <a:pt x="8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5144324" y="6484875"/>
              <a:ext cx="160599" cy="102696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cubicBezTo>
                    <a:pt x="7" y="2"/>
                    <a:pt x="7" y="1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5" y="4"/>
                    <a:pt x="8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5204412" y="6505633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5163989" y="6526391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264500" y="6505633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5003390" y="6546056"/>
              <a:ext cx="100511" cy="61181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5686208" y="6302426"/>
              <a:ext cx="160599" cy="121269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1" y="6"/>
                  </a:move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5" y="5"/>
                    <a:pt x="3" y="6"/>
                    <a:pt x="1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706966" y="6404030"/>
              <a:ext cx="139841" cy="10160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7" y="4"/>
                  </a:moveTo>
                  <a:cubicBezTo>
                    <a:pt x="7" y="3"/>
                    <a:pt x="7" y="1"/>
                    <a:pt x="7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3" y="5"/>
                    <a:pt x="5" y="4"/>
                    <a:pt x="7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5183654" y="6302426"/>
              <a:ext cx="20758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5003390" y="6444453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043813" y="6484875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123566" y="6484875"/>
              <a:ext cx="20758" cy="102696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746297" y="6220488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947318" y="6322092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5927653" y="6362514"/>
              <a:ext cx="19665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5867565" y="6383272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746297" y="6423695"/>
              <a:ext cx="60088" cy="81938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5806385" y="6423695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706966" y="6444453"/>
              <a:ext cx="39330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5887230" y="6404030"/>
              <a:ext cx="120176" cy="80846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3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2" y="4"/>
                    <a:pt x="4" y="3"/>
                    <a:pt x="6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5224077" y="5874163"/>
              <a:ext cx="482889" cy="549532"/>
            </a:xfrm>
            <a:custGeom>
              <a:avLst/>
              <a:gdLst/>
              <a:ahLst/>
              <a:cxnLst/>
              <a:rect l="l" t="t" r="r" b="b"/>
              <a:pathLst>
                <a:path w="24" h="27" extrusionOk="0">
                  <a:moveTo>
                    <a:pt x="20" y="12"/>
                  </a:moveTo>
                  <a:cubicBezTo>
                    <a:pt x="19" y="11"/>
                    <a:pt x="16" y="10"/>
                    <a:pt x="14" y="9"/>
                  </a:cubicBezTo>
                  <a:cubicBezTo>
                    <a:pt x="13" y="8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8" y="8"/>
                    <a:pt x="7" y="10"/>
                  </a:cubicBezTo>
                  <a:cubicBezTo>
                    <a:pt x="6" y="11"/>
                    <a:pt x="3" y="13"/>
                    <a:pt x="3" y="14"/>
                  </a:cubicBezTo>
                  <a:cubicBezTo>
                    <a:pt x="1" y="16"/>
                    <a:pt x="0" y="19"/>
                    <a:pt x="0" y="22"/>
                  </a:cubicBezTo>
                  <a:cubicBezTo>
                    <a:pt x="1" y="24"/>
                    <a:pt x="2" y="25"/>
                    <a:pt x="2" y="27"/>
                  </a:cubicBezTo>
                  <a:cubicBezTo>
                    <a:pt x="9" y="26"/>
                    <a:pt x="16" y="25"/>
                    <a:pt x="24" y="24"/>
                  </a:cubicBezTo>
                  <a:cubicBezTo>
                    <a:pt x="24" y="22"/>
                    <a:pt x="24" y="20"/>
                    <a:pt x="24" y="19"/>
                  </a:cubicBezTo>
                  <a:cubicBezTo>
                    <a:pt x="24" y="16"/>
                    <a:pt x="22" y="13"/>
                    <a:pt x="20" y="1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152356" y="4651645"/>
              <a:ext cx="823752" cy="2240736"/>
            </a:xfrm>
            <a:custGeom>
              <a:avLst/>
              <a:gdLst/>
              <a:ahLst/>
              <a:cxnLst/>
              <a:rect l="l" t="t" r="r" b="b"/>
              <a:pathLst>
                <a:path w="41" h="110" extrusionOk="0">
                  <a:moveTo>
                    <a:pt x="41" y="106"/>
                  </a:moveTo>
                  <a:cubicBezTo>
                    <a:pt x="41" y="106"/>
                    <a:pt x="40" y="106"/>
                    <a:pt x="40" y="106"/>
                  </a:cubicBezTo>
                  <a:cubicBezTo>
                    <a:pt x="37" y="102"/>
                    <a:pt x="34" y="97"/>
                    <a:pt x="32" y="92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8" y="81"/>
                    <a:pt x="27" y="76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2" y="56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9" y="9"/>
                  </a:cubicBezTo>
                  <a:cubicBezTo>
                    <a:pt x="19" y="8"/>
                    <a:pt x="19" y="6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8" y="8"/>
                    <a:pt x="18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6"/>
                    <a:pt x="16" y="17"/>
                  </a:cubicBezTo>
                  <a:cubicBezTo>
                    <a:pt x="16" y="17"/>
                    <a:pt x="16" y="55"/>
                    <a:pt x="14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3" y="71"/>
                    <a:pt x="13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7"/>
                    <a:pt x="12" y="82"/>
                    <a:pt x="10" y="88"/>
                  </a:cubicBezTo>
                  <a:cubicBezTo>
                    <a:pt x="9" y="88"/>
                    <a:pt x="9" y="88"/>
                    <a:pt x="8" y="88"/>
                  </a:cubicBezTo>
                  <a:cubicBezTo>
                    <a:pt x="8" y="88"/>
                    <a:pt x="8" y="89"/>
                    <a:pt x="8" y="89"/>
                  </a:cubicBezTo>
                  <a:cubicBezTo>
                    <a:pt x="8" y="90"/>
                    <a:pt x="8" y="91"/>
                    <a:pt x="8" y="92"/>
                  </a:cubicBezTo>
                  <a:cubicBezTo>
                    <a:pt x="5" y="100"/>
                    <a:pt x="2" y="106"/>
                    <a:pt x="1" y="107"/>
                  </a:cubicBezTo>
                  <a:cubicBezTo>
                    <a:pt x="1" y="107"/>
                    <a:pt x="1" y="107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8" y="109"/>
                    <a:pt x="8" y="108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5"/>
                    <a:pt x="10" y="97"/>
                    <a:pt x="20" y="96"/>
                  </a:cubicBezTo>
                  <a:cubicBezTo>
                    <a:pt x="30" y="96"/>
                    <a:pt x="33" y="105"/>
                    <a:pt x="34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7"/>
                    <a:pt x="33" y="108"/>
                    <a:pt x="33" y="109"/>
                  </a:cubicBezTo>
                  <a:cubicBezTo>
                    <a:pt x="36" y="109"/>
                    <a:pt x="38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lose/>
                  <a:moveTo>
                    <a:pt x="17" y="75"/>
                  </a:moveTo>
                  <a:cubicBezTo>
                    <a:pt x="17" y="75"/>
                    <a:pt x="20" y="75"/>
                    <a:pt x="23" y="75"/>
                  </a:cubicBezTo>
                  <a:cubicBezTo>
                    <a:pt x="23" y="80"/>
                    <a:pt x="25" y="86"/>
                    <a:pt x="25" y="87"/>
                  </a:cubicBezTo>
                  <a:cubicBezTo>
                    <a:pt x="22" y="87"/>
                    <a:pt x="19" y="87"/>
                    <a:pt x="15" y="87"/>
                  </a:cubicBezTo>
                  <a:cubicBezTo>
                    <a:pt x="16" y="84"/>
                    <a:pt x="17" y="75"/>
                    <a:pt x="17" y="7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9463013" y="5608683"/>
              <a:ext cx="682818" cy="1386394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31" y="3"/>
                  </a:moveTo>
                  <a:cubicBezTo>
                    <a:pt x="29" y="2"/>
                    <a:pt x="27" y="1"/>
                    <a:pt x="25" y="0"/>
                  </a:cubicBezTo>
                  <a:cubicBezTo>
                    <a:pt x="22" y="0"/>
                    <a:pt x="20" y="1"/>
                    <a:pt x="17" y="1"/>
                  </a:cubicBezTo>
                  <a:cubicBezTo>
                    <a:pt x="16" y="2"/>
                    <a:pt x="15" y="3"/>
                    <a:pt x="14" y="4"/>
                  </a:cubicBezTo>
                  <a:cubicBezTo>
                    <a:pt x="9" y="24"/>
                    <a:pt x="4" y="45"/>
                    <a:pt x="0" y="65"/>
                  </a:cubicBezTo>
                  <a:cubicBezTo>
                    <a:pt x="8" y="66"/>
                    <a:pt x="17" y="67"/>
                    <a:pt x="26" y="68"/>
                  </a:cubicBezTo>
                  <a:cubicBezTo>
                    <a:pt x="28" y="47"/>
                    <a:pt x="31" y="27"/>
                    <a:pt x="34" y="7"/>
                  </a:cubicBezTo>
                  <a:cubicBezTo>
                    <a:pt x="33" y="6"/>
                    <a:pt x="32" y="5"/>
                    <a:pt x="3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9824633" y="5487415"/>
              <a:ext cx="280775" cy="182449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0" y="5"/>
                  </a:moveTo>
                  <a:cubicBezTo>
                    <a:pt x="0" y="3"/>
                    <a:pt x="4" y="1"/>
                    <a:pt x="7" y="2"/>
                  </a:cubicBezTo>
                  <a:cubicBezTo>
                    <a:pt x="11" y="3"/>
                    <a:pt x="14" y="5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4"/>
                    <a:pt x="11" y="2"/>
                    <a:pt x="8" y="1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9803876" y="5487415"/>
              <a:ext cx="301533" cy="182449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2"/>
                    <a:pt x="15" y="5"/>
                    <a:pt x="15" y="7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"/>
                    <a:pt x="13" y="3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1"/>
                    <a:pt x="2" y="3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5" y="1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3" y="3"/>
                    <a:pt x="14" y="5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3" y="2"/>
                    <a:pt x="10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9803876" y="6342849"/>
              <a:ext cx="80846" cy="162784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9863964" y="6362514"/>
              <a:ext cx="61181" cy="163876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9925144" y="6383272"/>
              <a:ext cx="39330" cy="162784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8"/>
                  </a:moveTo>
                  <a:cubicBezTo>
                    <a:pt x="1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9964475" y="6404030"/>
              <a:ext cx="40423" cy="162784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0004897" y="6404030"/>
              <a:ext cx="19665" cy="183542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7"/>
                    <a:pt x="0" y="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9743788" y="6322092"/>
              <a:ext cx="80846" cy="18354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0" y="8"/>
                  </a:moveTo>
                  <a:cubicBezTo>
                    <a:pt x="1" y="8"/>
                    <a:pt x="2" y="9"/>
                    <a:pt x="2" y="9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9683700" y="6322092"/>
              <a:ext cx="79753" cy="162784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6"/>
                    <a:pt x="3" y="4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9643277" y="6322092"/>
              <a:ext cx="60088" cy="183542"/>
            </a:xfrm>
            <a:custGeom>
              <a:avLst/>
              <a:gdLst/>
              <a:ahLst/>
              <a:cxnLst/>
              <a:rect l="l" t="t" r="r" b="b"/>
              <a:pathLst>
                <a:path w="3" h="9" extrusionOk="0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6"/>
                    <a:pt x="3" y="4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4"/>
                    <a:pt x="1" y="6"/>
                    <a:pt x="0" y="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9602854" y="6342849"/>
              <a:ext cx="60088" cy="162784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0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9583189" y="6342849"/>
              <a:ext cx="40423" cy="162784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9502343" y="6526391"/>
              <a:ext cx="502554" cy="427171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2" y="7"/>
                    <a:pt x="11" y="11"/>
                    <a:pt x="10" y="16"/>
                  </a:cubicBezTo>
                  <a:cubicBezTo>
                    <a:pt x="12" y="16"/>
                    <a:pt x="13" y="17"/>
                    <a:pt x="14" y="17"/>
                  </a:cubicBezTo>
                  <a:cubicBezTo>
                    <a:pt x="15" y="12"/>
                    <a:pt x="16" y="8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lose/>
                  <a:moveTo>
                    <a:pt x="20" y="2"/>
                  </a:moveTo>
                  <a:cubicBezTo>
                    <a:pt x="19" y="2"/>
                    <a:pt x="18" y="2"/>
                    <a:pt x="18" y="3"/>
                  </a:cubicBezTo>
                  <a:cubicBezTo>
                    <a:pt x="17" y="8"/>
                    <a:pt x="16" y="13"/>
                    <a:pt x="16" y="17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4"/>
                    <a:pt x="21" y="9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lose/>
                  <a:moveTo>
                    <a:pt x="25" y="6"/>
                  </a:moveTo>
                  <a:cubicBezTo>
                    <a:pt x="25" y="5"/>
                    <a:pt x="25" y="4"/>
                    <a:pt x="24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10"/>
                    <a:pt x="21" y="15"/>
                    <a:pt x="21" y="19"/>
                  </a:cubicBezTo>
                  <a:cubicBezTo>
                    <a:pt x="21" y="20"/>
                    <a:pt x="22" y="20"/>
                    <a:pt x="23" y="21"/>
                  </a:cubicBezTo>
                  <a:cubicBezTo>
                    <a:pt x="23" y="16"/>
                    <a:pt x="24" y="11"/>
                    <a:pt x="25" y="6"/>
                  </a:cubicBezTo>
                  <a:close/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6" y="6"/>
                    <a:pt x="5" y="11"/>
                    <a:pt x="4" y="15"/>
                  </a:cubicBezTo>
                  <a:cubicBezTo>
                    <a:pt x="5" y="15"/>
                    <a:pt x="7" y="16"/>
                    <a:pt x="9" y="16"/>
                  </a:cubicBezTo>
                  <a:cubicBezTo>
                    <a:pt x="10" y="11"/>
                    <a:pt x="10" y="7"/>
                    <a:pt x="11" y="2"/>
                  </a:cubicBezTo>
                  <a:cubicBezTo>
                    <a:pt x="11" y="1"/>
                    <a:pt x="11" y="0"/>
                    <a:pt x="9" y="0"/>
                  </a:cubicBezTo>
                  <a:close/>
                  <a:moveTo>
                    <a:pt x="5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7"/>
                    <a:pt x="1" y="11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1"/>
                    <a:pt x="4" y="6"/>
                    <a:pt x="5" y="2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9623612" y="6180065"/>
              <a:ext cx="39330" cy="10160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9724123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9683700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9643277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9784211" y="6159308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0024563" y="6241246"/>
              <a:ext cx="40423" cy="121269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10004897" y="6220488"/>
              <a:ext cx="19665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9844299" y="6159308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3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5"/>
                    <a:pt x="3" y="3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9904387" y="6180065"/>
              <a:ext cx="60088" cy="142026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5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9964475" y="6199731"/>
              <a:ext cx="40423" cy="143119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5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9724123" y="6016189"/>
              <a:ext cx="39330" cy="102696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9763453" y="6016189"/>
              <a:ext cx="61181" cy="102696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9824633" y="6016189"/>
              <a:ext cx="60088" cy="102696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9683700" y="6016189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9863964" y="6016189"/>
              <a:ext cx="61181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10045320" y="6098127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10024563" y="6077370"/>
              <a:ext cx="20758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9985232" y="6057704"/>
              <a:ext cx="39330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9925144" y="6036947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4"/>
                    <a:pt x="3" y="3"/>
                    <a:pt x="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9662942" y="6036947"/>
              <a:ext cx="20758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9784211" y="5874163"/>
              <a:ext cx="60088" cy="101603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9683700" y="5894920"/>
              <a:ext cx="40423" cy="10160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9844299" y="5874163"/>
              <a:ext cx="60088" cy="101603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9724123" y="5894920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9743788" y="5874163"/>
              <a:ext cx="60088" cy="101603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9904387" y="5874163"/>
              <a:ext cx="60088" cy="122361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10064985" y="5975766"/>
              <a:ext cx="20758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0045320" y="5935343"/>
              <a:ext cx="19665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0004897" y="5914586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2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964475" y="5894920"/>
              <a:ext cx="40423" cy="121269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9784211" y="5772559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9863964" y="5751802"/>
              <a:ext cx="61181" cy="81938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9824633" y="5751802"/>
              <a:ext cx="39330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9743788" y="5772559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9925144" y="5772559"/>
              <a:ext cx="39330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0064985" y="5833740"/>
              <a:ext cx="20758" cy="8084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0085743" y="5853405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0024563" y="5812982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9985232" y="5792225"/>
              <a:ext cx="39330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724123" y="5792225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9944809" y="5650198"/>
              <a:ext cx="40423" cy="10160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9844299" y="5650198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9763453" y="5669864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9803876" y="5650198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9884721" y="5650198"/>
              <a:ext cx="60088" cy="80846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9884721" y="5548595"/>
              <a:ext cx="60088" cy="60088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0004897" y="5568260"/>
              <a:ext cx="60088" cy="81938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3" y="4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9985232" y="5669864"/>
              <a:ext cx="60088" cy="102696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4"/>
                    <a:pt x="2" y="3"/>
                    <a:pt x="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0064985" y="5731044"/>
              <a:ext cx="40423" cy="81938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10105408" y="5751802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0045320" y="5690621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9743788" y="5690621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9523101" y="6465210"/>
              <a:ext cx="522219" cy="162784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4" y="2"/>
                  </a:moveTo>
                  <a:cubicBezTo>
                    <a:pt x="20" y="4"/>
                    <a:pt x="25" y="6"/>
                    <a:pt x="25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2" y="2"/>
                    <a:pt x="7" y="1"/>
                    <a:pt x="14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9523101" y="6465210"/>
              <a:ext cx="522219" cy="162784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4" y="4"/>
                    <a:pt x="26" y="6"/>
                    <a:pt x="26" y="7"/>
                  </a:cubicBezTo>
                  <a:cubicBezTo>
                    <a:pt x="26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2" y="5"/>
                    <a:pt x="19" y="4"/>
                  </a:cubicBezTo>
                  <a:cubicBezTo>
                    <a:pt x="17" y="3"/>
                    <a:pt x="15" y="3"/>
                    <a:pt x="14" y="3"/>
                  </a:cubicBezTo>
                  <a:cubicBezTo>
                    <a:pt x="7" y="2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9" y="3"/>
                  </a:moveTo>
                  <a:cubicBezTo>
                    <a:pt x="18" y="2"/>
                    <a:pt x="16" y="2"/>
                    <a:pt x="14" y="1"/>
                  </a:cubicBezTo>
                  <a:cubicBezTo>
                    <a:pt x="10" y="1"/>
                    <a:pt x="7" y="1"/>
                    <a:pt x="5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7" y="1"/>
                    <a:pt x="14" y="2"/>
                  </a:cubicBezTo>
                  <a:cubicBezTo>
                    <a:pt x="15" y="3"/>
                    <a:pt x="17" y="3"/>
                    <a:pt x="19" y="4"/>
                  </a:cubicBezTo>
                  <a:cubicBezTo>
                    <a:pt x="23" y="5"/>
                    <a:pt x="25" y="6"/>
                    <a:pt x="25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3" y="4"/>
                    <a:pt x="19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9563524" y="6260911"/>
              <a:ext cx="522219" cy="183542"/>
            </a:xfrm>
            <a:custGeom>
              <a:avLst/>
              <a:gdLst/>
              <a:ahLst/>
              <a:cxnLst/>
              <a:rect l="l" t="t" r="r" b="b"/>
              <a:pathLst>
                <a:path w="26" h="9" extrusionOk="0">
                  <a:moveTo>
                    <a:pt x="14" y="1"/>
                  </a:moveTo>
                  <a:cubicBezTo>
                    <a:pt x="7" y="0"/>
                    <a:pt x="1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7" y="1"/>
                    <a:pt x="13" y="3"/>
                  </a:cubicBezTo>
                  <a:cubicBezTo>
                    <a:pt x="20" y="4"/>
                    <a:pt x="25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5"/>
                    <a:pt x="20" y="3"/>
                    <a:pt x="14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9563524" y="6281669"/>
              <a:ext cx="522219" cy="162784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5" y="1"/>
                    <a:pt x="17" y="1"/>
                    <a:pt x="18" y="1"/>
                  </a:cubicBezTo>
                  <a:cubicBezTo>
                    <a:pt x="23" y="3"/>
                    <a:pt x="26" y="5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2" y="4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8" y="2"/>
                  </a:moveTo>
                  <a:cubicBezTo>
                    <a:pt x="17" y="1"/>
                    <a:pt x="15" y="1"/>
                    <a:pt x="14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5" y="2"/>
                    <a:pt x="16" y="2"/>
                    <a:pt x="18" y="2"/>
                  </a:cubicBezTo>
                  <a:cubicBezTo>
                    <a:pt x="22" y="4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5"/>
                    <a:pt x="23" y="3"/>
                    <a:pt x="18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9602854" y="6098127"/>
              <a:ext cx="482889" cy="204299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0" y="6"/>
                  </a:moveTo>
                  <a:cubicBezTo>
                    <a:pt x="1" y="3"/>
                    <a:pt x="6" y="1"/>
                    <a:pt x="13" y="3"/>
                  </a:cubicBezTo>
                  <a:cubicBezTo>
                    <a:pt x="19" y="4"/>
                    <a:pt x="24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9"/>
                    <a:pt x="24" y="9"/>
                  </a:cubicBezTo>
                  <a:cubicBezTo>
                    <a:pt x="24" y="6"/>
                    <a:pt x="20" y="3"/>
                    <a:pt x="13" y="1"/>
                  </a:cubicBezTo>
                  <a:cubicBezTo>
                    <a:pt x="6" y="0"/>
                    <a:pt x="1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9602854" y="6118885"/>
              <a:ext cx="502554" cy="183542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1" y="3"/>
                    <a:pt x="25" y="6"/>
                    <a:pt x="24" y="8"/>
                  </a:cubicBezTo>
                  <a:cubicBezTo>
                    <a:pt x="24" y="8"/>
                    <a:pt x="24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7"/>
                    <a:pt x="21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6" y="1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4" y="2"/>
                    <a:pt x="15" y="2"/>
                    <a:pt x="16" y="2"/>
                  </a:cubicBezTo>
                  <a:cubicBezTo>
                    <a:pt x="21" y="4"/>
                    <a:pt x="24" y="6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1" y="3"/>
                    <a:pt x="16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9703365" y="5589018"/>
              <a:ext cx="462131" cy="264387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8"/>
                  </a:moveTo>
                  <a:cubicBezTo>
                    <a:pt x="2" y="4"/>
                    <a:pt x="7" y="1"/>
                    <a:pt x="12" y="2"/>
                  </a:cubicBezTo>
                  <a:cubicBezTo>
                    <a:pt x="18" y="3"/>
                    <a:pt x="22" y="7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3" y="6"/>
                    <a:pt x="19" y="2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9703365" y="5589018"/>
              <a:ext cx="462131" cy="264387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2" y="8"/>
                    <a:pt x="19" y="4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2" y="4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  <a:moveTo>
                    <a:pt x="15" y="2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3"/>
                    <a:pt x="7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8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19" y="3"/>
                    <a:pt x="15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9683700" y="5711379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2" y="7"/>
                    <a:pt x="22" y="11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8"/>
                    <a:pt x="0" y="8"/>
                    <a:pt x="1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9683700" y="5711379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2"/>
                    <a:pt x="6" y="0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7"/>
                    <a:pt x="19" y="4"/>
                    <a:pt x="14" y="3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1" y="3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5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6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7"/>
                    <a:pt x="20" y="3"/>
                    <a:pt x="15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9662942" y="5812982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1"/>
                    <a:pt x="22" y="11"/>
                    <a:pt x="21" y="12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6"/>
                    <a:pt x="19" y="3"/>
                    <a:pt x="12" y="2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9662942" y="5812982"/>
              <a:ext cx="462131" cy="244722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7"/>
                    <a:pt x="18" y="4"/>
                    <a:pt x="12" y="3"/>
                  </a:cubicBezTo>
                  <a:cubicBezTo>
                    <a:pt x="6" y="2"/>
                    <a:pt x="1" y="4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6" y="0"/>
                    <a:pt x="13" y="1"/>
                  </a:cubicBezTo>
                  <a:cubicBezTo>
                    <a:pt x="17" y="2"/>
                    <a:pt x="20" y="4"/>
                    <a:pt x="22" y="6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lose/>
                  <a:moveTo>
                    <a:pt x="11" y="2"/>
                  </a:moveTo>
                  <a:cubicBezTo>
                    <a:pt x="11" y="2"/>
                    <a:pt x="12" y="2"/>
                    <a:pt x="12" y="2"/>
                  </a:cubicBezTo>
                  <a:cubicBezTo>
                    <a:pt x="18" y="3"/>
                    <a:pt x="23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9"/>
                    <a:pt x="22" y="7"/>
                    <a:pt x="22" y="6"/>
                  </a:cubicBezTo>
                  <a:cubicBezTo>
                    <a:pt x="20" y="4"/>
                    <a:pt x="17" y="2"/>
                    <a:pt x="12" y="2"/>
                  </a:cubicBezTo>
                  <a:cubicBezTo>
                    <a:pt x="6" y="1"/>
                    <a:pt x="1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1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9643277" y="5956101"/>
              <a:ext cx="462131" cy="203207"/>
            </a:xfrm>
            <a:custGeom>
              <a:avLst/>
              <a:gdLst/>
              <a:ahLst/>
              <a:cxnLst/>
              <a:rect l="l" t="t" r="r" b="b"/>
              <a:pathLst>
                <a:path w="23" h="10" extrusionOk="0">
                  <a:moveTo>
                    <a:pt x="0" y="6"/>
                  </a:moveTo>
                  <a:cubicBezTo>
                    <a:pt x="0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0" y="2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9623612" y="5975766"/>
              <a:ext cx="481797" cy="204299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2"/>
                    <a:pt x="2" y="1"/>
                    <a:pt x="5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21" y="2"/>
                    <a:pt x="24" y="5"/>
                    <a:pt x="24" y="8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0" y="4"/>
                    <a:pt x="16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21" y="3"/>
                    <a:pt x="24" y="6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5"/>
                    <a:pt x="21" y="3"/>
                    <a:pt x="16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5525610" y="5283115"/>
              <a:ext cx="703576" cy="1731627"/>
            </a:xfrm>
            <a:custGeom>
              <a:avLst/>
              <a:gdLst/>
              <a:ahLst/>
              <a:cxnLst/>
              <a:rect l="l" t="t" r="r" b="b"/>
              <a:pathLst>
                <a:path w="35" h="85" extrusionOk="0">
                  <a:moveTo>
                    <a:pt x="34" y="38"/>
                  </a:moveTo>
                  <a:cubicBezTo>
                    <a:pt x="34" y="37"/>
                    <a:pt x="34" y="36"/>
                    <a:pt x="34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35"/>
                    <a:pt x="31" y="34"/>
                    <a:pt x="30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6" y="35"/>
                    <a:pt x="26" y="35"/>
                    <a:pt x="25" y="34"/>
                  </a:cubicBezTo>
                  <a:cubicBezTo>
                    <a:pt x="25" y="32"/>
                    <a:pt x="24" y="31"/>
                    <a:pt x="24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29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1"/>
                    <a:pt x="23" y="21"/>
                    <a:pt x="24" y="21"/>
                  </a:cubicBezTo>
                  <a:cubicBezTo>
                    <a:pt x="24" y="21"/>
                    <a:pt x="20" y="21"/>
                    <a:pt x="20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0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20" y="17"/>
                    <a:pt x="20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8"/>
                    <a:pt x="15" y="16"/>
                    <a:pt x="15" y="15"/>
                  </a:cubicBezTo>
                  <a:cubicBezTo>
                    <a:pt x="15" y="17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10" y="18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7" y="16"/>
                    <a:pt x="7" y="15"/>
                  </a:cubicBezTo>
                  <a:cubicBezTo>
                    <a:pt x="7" y="15"/>
                    <a:pt x="7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6" y="5"/>
                  </a:cubicBezTo>
                  <a:cubicBezTo>
                    <a:pt x="6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5"/>
                    <a:pt x="4" y="14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5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4"/>
                    <a:pt x="9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49"/>
                    <a:pt x="11" y="50"/>
                    <a:pt x="11" y="52"/>
                  </a:cubicBezTo>
                  <a:cubicBezTo>
                    <a:pt x="11" y="53"/>
                    <a:pt x="12" y="53"/>
                    <a:pt x="12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6"/>
                  </a:cubicBezTo>
                  <a:cubicBezTo>
                    <a:pt x="12" y="57"/>
                    <a:pt x="13" y="57"/>
                    <a:pt x="13" y="58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3" y="60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4" y="65"/>
                    <a:pt x="13" y="65"/>
                  </a:cubicBezTo>
                  <a:cubicBezTo>
                    <a:pt x="13" y="66"/>
                    <a:pt x="13" y="67"/>
                    <a:pt x="13" y="67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3"/>
                    <a:pt x="15" y="74"/>
                  </a:cubicBezTo>
                  <a:cubicBezTo>
                    <a:pt x="15" y="74"/>
                    <a:pt x="15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4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9"/>
                    <a:pt x="13" y="79"/>
                    <a:pt x="13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3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21" y="84"/>
                    <a:pt x="28" y="83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79"/>
                    <a:pt x="34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5"/>
                    <a:pt x="32" y="75"/>
                    <a:pt x="32" y="75"/>
                  </a:cubicBezTo>
                  <a:cubicBezTo>
                    <a:pt x="32" y="75"/>
                    <a:pt x="31" y="68"/>
                    <a:pt x="30" y="68"/>
                  </a:cubicBezTo>
                  <a:cubicBezTo>
                    <a:pt x="31" y="67"/>
                    <a:pt x="31" y="66"/>
                    <a:pt x="31" y="66"/>
                  </a:cubicBezTo>
                  <a:cubicBezTo>
                    <a:pt x="31" y="66"/>
                    <a:pt x="30" y="62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0"/>
                    <a:pt x="31" y="59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31" y="58"/>
                    <a:pt x="30" y="54"/>
                    <a:pt x="30" y="54"/>
                  </a:cubicBezTo>
                  <a:cubicBezTo>
                    <a:pt x="30" y="53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1" y="47"/>
                    <a:pt x="31" y="47"/>
                  </a:cubicBezTo>
                  <a:cubicBezTo>
                    <a:pt x="31" y="46"/>
                    <a:pt x="31" y="44"/>
                    <a:pt x="31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1"/>
                    <a:pt x="34" y="40"/>
                    <a:pt x="34" y="39"/>
                  </a:cubicBezTo>
                  <a:cubicBezTo>
                    <a:pt x="34" y="39"/>
                    <a:pt x="34" y="38"/>
                    <a:pt x="34" y="38"/>
                  </a:cubicBezTo>
                  <a:close/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3"/>
                    <a:pt x="10" y="23"/>
                  </a:cubicBezTo>
                  <a:lnTo>
                    <a:pt x="9" y="22"/>
                  </a:ln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3" y="25"/>
                    <a:pt x="13" y="25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6550383" y="4835187"/>
              <a:ext cx="823752" cy="2077953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7" y="102"/>
                  </a:moveTo>
                  <a:cubicBezTo>
                    <a:pt x="10" y="102"/>
                    <a:pt x="12" y="102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9" y="100"/>
                    <a:pt x="24" y="100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0"/>
                    <a:pt x="31" y="100"/>
                    <a:pt x="31" y="99"/>
                  </a:cubicBezTo>
                  <a:cubicBezTo>
                    <a:pt x="31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0"/>
                    <a:pt x="32" y="100"/>
                    <a:pt x="33" y="99"/>
                  </a:cubicBezTo>
                  <a:cubicBezTo>
                    <a:pt x="34" y="99"/>
                    <a:pt x="35" y="99"/>
                    <a:pt x="36" y="99"/>
                  </a:cubicBezTo>
                  <a:cubicBezTo>
                    <a:pt x="35" y="100"/>
                    <a:pt x="35" y="100"/>
                    <a:pt x="35" y="101"/>
                  </a:cubicBezTo>
                  <a:cubicBezTo>
                    <a:pt x="38" y="101"/>
                    <a:pt x="39" y="101"/>
                    <a:pt x="40" y="101"/>
                  </a:cubicBezTo>
                  <a:cubicBezTo>
                    <a:pt x="39" y="100"/>
                    <a:pt x="39" y="97"/>
                    <a:pt x="39" y="96"/>
                  </a:cubicBezTo>
                  <a:cubicBezTo>
                    <a:pt x="39" y="95"/>
                    <a:pt x="40" y="92"/>
                    <a:pt x="40" y="92"/>
                  </a:cubicBezTo>
                  <a:cubicBezTo>
                    <a:pt x="39" y="90"/>
                    <a:pt x="40" y="88"/>
                    <a:pt x="41" y="87"/>
                  </a:cubicBezTo>
                  <a:cubicBezTo>
                    <a:pt x="40" y="86"/>
                    <a:pt x="40" y="83"/>
                    <a:pt x="41" y="82"/>
                  </a:cubicBezTo>
                  <a:cubicBezTo>
                    <a:pt x="40" y="81"/>
                    <a:pt x="40" y="78"/>
                    <a:pt x="41" y="77"/>
                  </a:cubicBezTo>
                  <a:cubicBezTo>
                    <a:pt x="40" y="76"/>
                    <a:pt x="40" y="74"/>
                    <a:pt x="40" y="72"/>
                  </a:cubicBezTo>
                  <a:cubicBezTo>
                    <a:pt x="39" y="71"/>
                    <a:pt x="40" y="69"/>
                    <a:pt x="40" y="68"/>
                  </a:cubicBezTo>
                  <a:cubicBezTo>
                    <a:pt x="38" y="66"/>
                    <a:pt x="38" y="64"/>
                    <a:pt x="39" y="63"/>
                  </a:cubicBezTo>
                  <a:cubicBezTo>
                    <a:pt x="37" y="61"/>
                    <a:pt x="37" y="59"/>
                    <a:pt x="37" y="59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4" y="52"/>
                    <a:pt x="34" y="50"/>
                    <a:pt x="34" y="50"/>
                  </a:cubicBezTo>
                  <a:cubicBezTo>
                    <a:pt x="31" y="47"/>
                    <a:pt x="32" y="45"/>
                    <a:pt x="32" y="45"/>
                  </a:cubicBezTo>
                  <a:cubicBezTo>
                    <a:pt x="32" y="45"/>
                    <a:pt x="32" y="45"/>
                    <a:pt x="30" y="44"/>
                  </a:cubicBezTo>
                  <a:cubicBezTo>
                    <a:pt x="29" y="42"/>
                    <a:pt x="28" y="40"/>
                    <a:pt x="28" y="40"/>
                  </a:cubicBezTo>
                  <a:cubicBezTo>
                    <a:pt x="29" y="38"/>
                    <a:pt x="30" y="37"/>
                    <a:pt x="30" y="35"/>
                  </a:cubicBezTo>
                  <a:cubicBezTo>
                    <a:pt x="30" y="35"/>
                    <a:pt x="32" y="35"/>
                    <a:pt x="33" y="35"/>
                  </a:cubicBezTo>
                  <a:cubicBezTo>
                    <a:pt x="35" y="35"/>
                    <a:pt x="34" y="34"/>
                    <a:pt x="33" y="34"/>
                  </a:cubicBezTo>
                  <a:cubicBezTo>
                    <a:pt x="30" y="33"/>
                    <a:pt x="26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13" y="21"/>
                    <a:pt x="7" y="16"/>
                    <a:pt x="7" y="16"/>
                  </a:cubicBezTo>
                  <a:cubicBezTo>
                    <a:pt x="7" y="11"/>
                    <a:pt x="6" y="5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5" y="7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34"/>
                    <a:pt x="5" y="37"/>
                  </a:cubicBezTo>
                  <a:cubicBezTo>
                    <a:pt x="3" y="37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4" y="42"/>
                    <a:pt x="5" y="43"/>
                  </a:cubicBezTo>
                  <a:cubicBezTo>
                    <a:pt x="6" y="63"/>
                    <a:pt x="7" y="83"/>
                    <a:pt x="7" y="102"/>
                  </a:cubicBezTo>
                  <a:close/>
                  <a:moveTo>
                    <a:pt x="10" y="46"/>
                  </a:moveTo>
                  <a:cubicBezTo>
                    <a:pt x="14" y="45"/>
                    <a:pt x="19" y="44"/>
                    <a:pt x="23" y="44"/>
                  </a:cubicBezTo>
                  <a:cubicBezTo>
                    <a:pt x="23" y="44"/>
                    <a:pt x="24" y="45"/>
                    <a:pt x="24" y="45"/>
                  </a:cubicBezTo>
                  <a:cubicBezTo>
                    <a:pt x="19" y="46"/>
                    <a:pt x="15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lose/>
                  <a:moveTo>
                    <a:pt x="10" y="48"/>
                  </a:moveTo>
                  <a:cubicBezTo>
                    <a:pt x="15" y="47"/>
                    <a:pt x="19" y="47"/>
                    <a:pt x="24" y="46"/>
                  </a:cubicBezTo>
                  <a:cubicBezTo>
                    <a:pt x="24" y="47"/>
                    <a:pt x="24" y="47"/>
                    <a:pt x="25" y="48"/>
                  </a:cubicBezTo>
                  <a:cubicBezTo>
                    <a:pt x="20" y="48"/>
                    <a:pt x="15" y="49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0" y="50"/>
                  </a:moveTo>
                  <a:cubicBezTo>
                    <a:pt x="15" y="50"/>
                    <a:pt x="20" y="49"/>
                    <a:pt x="25" y="48"/>
                  </a:cubicBezTo>
                  <a:cubicBezTo>
                    <a:pt x="25" y="49"/>
                    <a:pt x="25" y="49"/>
                    <a:pt x="25" y="50"/>
                  </a:cubicBezTo>
                  <a:cubicBezTo>
                    <a:pt x="20" y="51"/>
                    <a:pt x="15" y="51"/>
                    <a:pt x="10" y="52"/>
                  </a:cubicBezTo>
                  <a:cubicBezTo>
                    <a:pt x="10" y="51"/>
                    <a:pt x="10" y="51"/>
                    <a:pt x="10" y="50"/>
                  </a:cubicBezTo>
                  <a:close/>
                  <a:moveTo>
                    <a:pt x="24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24" y="39"/>
                  </a:lnTo>
                  <a:close/>
                  <a:moveTo>
                    <a:pt x="28" y="48"/>
                  </a:moveTo>
                  <a:cubicBezTo>
                    <a:pt x="27" y="48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8"/>
                    <a:pt x="28" y="48"/>
                  </a:cubicBez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49"/>
                  </a:cubicBezTo>
                  <a:lnTo>
                    <a:pt x="29" y="49"/>
                  </a:lnTo>
                  <a:close/>
                  <a:moveTo>
                    <a:pt x="27" y="46"/>
                  </a:moveTo>
                  <a:cubicBezTo>
                    <a:pt x="27" y="46"/>
                    <a:pt x="27" y="45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6"/>
                    <a:pt x="28" y="46"/>
                  </a:cubicBezTo>
                  <a:lnTo>
                    <a:pt x="27" y="46"/>
                  </a:lnTo>
                  <a:close/>
                  <a:moveTo>
                    <a:pt x="26" y="44"/>
                  </a:moveTo>
                  <a:cubicBezTo>
                    <a:pt x="26" y="43"/>
                    <a:pt x="26" y="43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7" y="44"/>
                  </a:cubicBezTo>
                  <a:lnTo>
                    <a:pt x="26" y="44"/>
                  </a:ln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6" y="42"/>
                  </a:cubicBezTo>
                  <a:lnTo>
                    <a:pt x="25" y="42"/>
                  </a:lnTo>
                  <a:close/>
                  <a:moveTo>
                    <a:pt x="10" y="52"/>
                  </a:moveTo>
                  <a:cubicBezTo>
                    <a:pt x="15" y="52"/>
                    <a:pt x="20" y="51"/>
                    <a:pt x="25" y="50"/>
                  </a:cubicBezTo>
                  <a:cubicBezTo>
                    <a:pt x="26" y="51"/>
                    <a:pt x="26" y="52"/>
                    <a:pt x="26" y="52"/>
                  </a:cubicBezTo>
                  <a:cubicBezTo>
                    <a:pt x="21" y="53"/>
                    <a:pt x="16" y="54"/>
                    <a:pt x="10" y="54"/>
                  </a:cubicBezTo>
                  <a:cubicBezTo>
                    <a:pt x="10" y="54"/>
                    <a:pt x="10" y="53"/>
                    <a:pt x="10" y="52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6" y="54"/>
                    <a:pt x="21" y="53"/>
                    <a:pt x="26" y="53"/>
                  </a:cubicBezTo>
                  <a:cubicBezTo>
                    <a:pt x="26" y="53"/>
                    <a:pt x="26" y="54"/>
                    <a:pt x="27" y="55"/>
                  </a:cubicBezTo>
                  <a:cubicBezTo>
                    <a:pt x="21" y="55"/>
                    <a:pt x="16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6" y="56"/>
                    <a:pt x="21" y="56"/>
                    <a:pt x="27" y="55"/>
                  </a:cubicBezTo>
                  <a:cubicBezTo>
                    <a:pt x="27" y="56"/>
                    <a:pt x="27" y="56"/>
                    <a:pt x="27" y="57"/>
                  </a:cubicBezTo>
                  <a:cubicBezTo>
                    <a:pt x="22" y="57"/>
                    <a:pt x="16" y="58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2" y="58"/>
                    <a:pt x="27" y="57"/>
                  </a:cubicBezTo>
                  <a:cubicBezTo>
                    <a:pt x="27" y="58"/>
                    <a:pt x="28" y="59"/>
                    <a:pt x="28" y="59"/>
                  </a:cubicBezTo>
                  <a:cubicBezTo>
                    <a:pt x="22" y="60"/>
                    <a:pt x="17" y="60"/>
                    <a:pt x="11" y="61"/>
                  </a:cubicBezTo>
                  <a:cubicBezTo>
                    <a:pt x="11" y="59"/>
                    <a:pt x="11" y="57"/>
                    <a:pt x="10" y="55"/>
                  </a:cubicBezTo>
                  <a:close/>
                  <a:moveTo>
                    <a:pt x="11" y="62"/>
                  </a:moveTo>
                  <a:cubicBezTo>
                    <a:pt x="17" y="61"/>
                    <a:pt x="22" y="60"/>
                    <a:pt x="28" y="60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2" y="62"/>
                    <a:pt x="17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lose/>
                  <a:moveTo>
                    <a:pt x="11" y="64"/>
                  </a:moveTo>
                  <a:cubicBezTo>
                    <a:pt x="17" y="63"/>
                    <a:pt x="23" y="63"/>
                    <a:pt x="28" y="62"/>
                  </a:cubicBezTo>
                  <a:cubicBezTo>
                    <a:pt x="28" y="63"/>
                    <a:pt x="28" y="63"/>
                    <a:pt x="29" y="64"/>
                  </a:cubicBezTo>
                  <a:cubicBezTo>
                    <a:pt x="23" y="64"/>
                    <a:pt x="17" y="65"/>
                    <a:pt x="11" y="66"/>
                  </a:cubicBezTo>
                  <a:cubicBezTo>
                    <a:pt x="11" y="65"/>
                    <a:pt x="11" y="64"/>
                    <a:pt x="11" y="64"/>
                  </a:cubicBezTo>
                  <a:close/>
                  <a:moveTo>
                    <a:pt x="11" y="66"/>
                  </a:moveTo>
                  <a:cubicBezTo>
                    <a:pt x="17" y="65"/>
                    <a:pt x="23" y="65"/>
                    <a:pt x="29" y="64"/>
                  </a:cubicBezTo>
                  <a:cubicBezTo>
                    <a:pt x="29" y="65"/>
                    <a:pt x="29" y="66"/>
                    <a:pt x="29" y="66"/>
                  </a:cubicBezTo>
                  <a:cubicBezTo>
                    <a:pt x="23" y="67"/>
                    <a:pt x="17" y="67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11" y="68"/>
                  </a:moveTo>
                  <a:cubicBezTo>
                    <a:pt x="17" y="68"/>
                    <a:pt x="23" y="67"/>
                    <a:pt x="29" y="67"/>
                  </a:cubicBezTo>
                  <a:cubicBezTo>
                    <a:pt x="29" y="67"/>
                    <a:pt x="29" y="68"/>
                    <a:pt x="29" y="68"/>
                  </a:cubicBezTo>
                  <a:cubicBezTo>
                    <a:pt x="23" y="69"/>
                    <a:pt x="17" y="70"/>
                    <a:pt x="12" y="70"/>
                  </a:cubicBezTo>
                  <a:cubicBezTo>
                    <a:pt x="12" y="70"/>
                    <a:pt x="12" y="69"/>
                    <a:pt x="11" y="68"/>
                  </a:cubicBezTo>
                  <a:close/>
                  <a:moveTo>
                    <a:pt x="12" y="71"/>
                  </a:moveTo>
                  <a:cubicBezTo>
                    <a:pt x="18" y="70"/>
                    <a:pt x="23" y="69"/>
                    <a:pt x="29" y="69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4" y="71"/>
                    <a:pt x="18" y="72"/>
                    <a:pt x="12" y="72"/>
                  </a:cubicBezTo>
                  <a:cubicBezTo>
                    <a:pt x="12" y="72"/>
                    <a:pt x="12" y="71"/>
                    <a:pt x="12" y="71"/>
                  </a:cubicBezTo>
                  <a:close/>
                  <a:moveTo>
                    <a:pt x="12" y="73"/>
                  </a:moveTo>
                  <a:cubicBezTo>
                    <a:pt x="18" y="72"/>
                    <a:pt x="24" y="72"/>
                    <a:pt x="29" y="71"/>
                  </a:cubicBezTo>
                  <a:cubicBezTo>
                    <a:pt x="29" y="72"/>
                    <a:pt x="30" y="73"/>
                    <a:pt x="30" y="73"/>
                  </a:cubicBezTo>
                  <a:cubicBezTo>
                    <a:pt x="24" y="74"/>
                    <a:pt x="18" y="74"/>
                    <a:pt x="12" y="75"/>
                  </a:cubicBezTo>
                  <a:cubicBezTo>
                    <a:pt x="12" y="74"/>
                    <a:pt x="12" y="73"/>
                    <a:pt x="12" y="73"/>
                  </a:cubicBezTo>
                  <a:close/>
                  <a:moveTo>
                    <a:pt x="28" y="99"/>
                  </a:moveTo>
                  <a:cubicBezTo>
                    <a:pt x="24" y="99"/>
                    <a:pt x="19" y="99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9" y="98"/>
                    <a:pt x="24" y="97"/>
                    <a:pt x="29" y="97"/>
                  </a:cubicBezTo>
                  <a:cubicBezTo>
                    <a:pt x="29" y="98"/>
                    <a:pt x="29" y="98"/>
                    <a:pt x="28" y="99"/>
                  </a:cubicBezTo>
                  <a:close/>
                  <a:moveTo>
                    <a:pt x="29" y="97"/>
                  </a:moveTo>
                  <a:cubicBezTo>
                    <a:pt x="24" y="97"/>
                    <a:pt x="19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9" y="95"/>
                    <a:pt x="24" y="95"/>
                    <a:pt x="29" y="95"/>
                  </a:cubicBezTo>
                  <a:cubicBezTo>
                    <a:pt x="29" y="95"/>
                    <a:pt x="29" y="96"/>
                    <a:pt x="29" y="97"/>
                  </a:cubicBezTo>
                  <a:close/>
                  <a:moveTo>
                    <a:pt x="29" y="94"/>
                  </a:moveTo>
                  <a:cubicBezTo>
                    <a:pt x="24" y="94"/>
                    <a:pt x="19" y="95"/>
                    <a:pt x="13" y="95"/>
                  </a:cubicBezTo>
                  <a:cubicBezTo>
                    <a:pt x="13" y="94"/>
                    <a:pt x="13" y="94"/>
                    <a:pt x="13" y="93"/>
                  </a:cubicBezTo>
                  <a:cubicBezTo>
                    <a:pt x="19" y="93"/>
                    <a:pt x="24" y="93"/>
                    <a:pt x="29" y="92"/>
                  </a:cubicBezTo>
                  <a:cubicBezTo>
                    <a:pt x="29" y="93"/>
                    <a:pt x="29" y="94"/>
                    <a:pt x="29" y="94"/>
                  </a:cubicBezTo>
                  <a:close/>
                  <a:moveTo>
                    <a:pt x="29" y="92"/>
                  </a:moveTo>
                  <a:cubicBezTo>
                    <a:pt x="24" y="92"/>
                    <a:pt x="19" y="92"/>
                    <a:pt x="13" y="93"/>
                  </a:cubicBezTo>
                  <a:cubicBezTo>
                    <a:pt x="13" y="92"/>
                    <a:pt x="13" y="92"/>
                    <a:pt x="13" y="91"/>
                  </a:cubicBezTo>
                  <a:cubicBezTo>
                    <a:pt x="19" y="91"/>
                    <a:pt x="24" y="90"/>
                    <a:pt x="29" y="90"/>
                  </a:cubicBezTo>
                  <a:cubicBezTo>
                    <a:pt x="29" y="91"/>
                    <a:pt x="29" y="91"/>
                    <a:pt x="29" y="92"/>
                  </a:cubicBezTo>
                  <a:close/>
                  <a:moveTo>
                    <a:pt x="29" y="89"/>
                  </a:moveTo>
                  <a:cubicBezTo>
                    <a:pt x="24" y="90"/>
                    <a:pt x="19" y="90"/>
                    <a:pt x="13" y="91"/>
                  </a:cubicBezTo>
                  <a:cubicBezTo>
                    <a:pt x="13" y="90"/>
                    <a:pt x="13" y="89"/>
                    <a:pt x="13" y="89"/>
                  </a:cubicBezTo>
                  <a:cubicBezTo>
                    <a:pt x="19" y="88"/>
                    <a:pt x="24" y="88"/>
                    <a:pt x="30" y="88"/>
                  </a:cubicBezTo>
                  <a:cubicBezTo>
                    <a:pt x="30" y="88"/>
                    <a:pt x="30" y="89"/>
                    <a:pt x="29" y="89"/>
                  </a:cubicBezTo>
                  <a:close/>
                  <a:moveTo>
                    <a:pt x="30" y="87"/>
                  </a:moveTo>
                  <a:cubicBezTo>
                    <a:pt x="24" y="87"/>
                    <a:pt x="19" y="88"/>
                    <a:pt x="13" y="88"/>
                  </a:cubicBezTo>
                  <a:cubicBezTo>
                    <a:pt x="13" y="88"/>
                    <a:pt x="13" y="87"/>
                    <a:pt x="13" y="86"/>
                  </a:cubicBezTo>
                  <a:cubicBezTo>
                    <a:pt x="18" y="86"/>
                    <a:pt x="24" y="86"/>
                    <a:pt x="30" y="85"/>
                  </a:cubicBezTo>
                  <a:cubicBezTo>
                    <a:pt x="30" y="86"/>
                    <a:pt x="30" y="87"/>
                    <a:pt x="30" y="87"/>
                  </a:cubicBezTo>
                  <a:close/>
                  <a:moveTo>
                    <a:pt x="30" y="85"/>
                  </a:moveTo>
                  <a:cubicBezTo>
                    <a:pt x="24" y="85"/>
                    <a:pt x="18" y="86"/>
                    <a:pt x="13" y="86"/>
                  </a:cubicBezTo>
                  <a:cubicBezTo>
                    <a:pt x="13" y="85"/>
                    <a:pt x="13" y="85"/>
                    <a:pt x="13" y="84"/>
                  </a:cubicBezTo>
                  <a:cubicBezTo>
                    <a:pt x="18" y="84"/>
                    <a:pt x="24" y="83"/>
                    <a:pt x="30" y="83"/>
                  </a:cubicBezTo>
                  <a:cubicBezTo>
                    <a:pt x="30" y="84"/>
                    <a:pt x="30" y="84"/>
                    <a:pt x="30" y="85"/>
                  </a:cubicBezTo>
                  <a:close/>
                  <a:moveTo>
                    <a:pt x="30" y="82"/>
                  </a:moveTo>
                  <a:cubicBezTo>
                    <a:pt x="24" y="83"/>
                    <a:pt x="18" y="83"/>
                    <a:pt x="13" y="84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24" y="82"/>
                    <a:pt x="30" y="81"/>
                  </a:cubicBezTo>
                  <a:cubicBezTo>
                    <a:pt x="30" y="82"/>
                    <a:pt x="30" y="82"/>
                    <a:pt x="30" y="82"/>
                  </a:cubicBezTo>
                  <a:close/>
                  <a:moveTo>
                    <a:pt x="30" y="79"/>
                  </a:moveTo>
                  <a:cubicBezTo>
                    <a:pt x="24" y="80"/>
                    <a:pt x="18" y="80"/>
                    <a:pt x="12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8" y="79"/>
                    <a:pt x="24" y="79"/>
                    <a:pt x="30" y="78"/>
                  </a:cubicBezTo>
                  <a:lnTo>
                    <a:pt x="30" y="79"/>
                  </a:lnTo>
                  <a:close/>
                  <a:moveTo>
                    <a:pt x="30" y="78"/>
                  </a:moveTo>
                  <a:cubicBezTo>
                    <a:pt x="24" y="78"/>
                    <a:pt x="18" y="79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8" y="77"/>
                    <a:pt x="24" y="76"/>
                    <a:pt x="30" y="76"/>
                  </a:cubicBezTo>
                  <a:cubicBezTo>
                    <a:pt x="30" y="77"/>
                    <a:pt x="30" y="77"/>
                    <a:pt x="30" y="78"/>
                  </a:cubicBezTo>
                  <a:close/>
                  <a:moveTo>
                    <a:pt x="30" y="75"/>
                  </a:moveTo>
                  <a:cubicBezTo>
                    <a:pt x="24" y="76"/>
                    <a:pt x="18" y="76"/>
                    <a:pt x="12" y="77"/>
                  </a:cubicBezTo>
                  <a:cubicBezTo>
                    <a:pt x="12" y="76"/>
                    <a:pt x="12" y="76"/>
                    <a:pt x="12" y="75"/>
                  </a:cubicBezTo>
                  <a:cubicBezTo>
                    <a:pt x="18" y="75"/>
                    <a:pt x="24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lose/>
                  <a:moveTo>
                    <a:pt x="29" y="53"/>
                  </a:moveTo>
                  <a:cubicBezTo>
                    <a:pt x="29" y="52"/>
                    <a:pt x="29" y="52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29" y="53"/>
                    <a:pt x="29" y="53"/>
                  </a:cubicBezTo>
                  <a:close/>
                  <a:moveTo>
                    <a:pt x="30" y="53"/>
                  </a:moveTo>
                  <a:cubicBezTo>
                    <a:pt x="30" y="54"/>
                    <a:pt x="30" y="55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9" y="55"/>
                    <a:pt x="29" y="54"/>
                    <a:pt x="29" y="53"/>
                  </a:cubicBezTo>
                  <a:cubicBezTo>
                    <a:pt x="29" y="53"/>
                    <a:pt x="30" y="53"/>
                    <a:pt x="30" y="53"/>
                  </a:cubicBezTo>
                  <a:close/>
                  <a:moveTo>
                    <a:pt x="34" y="79"/>
                  </a:moveTo>
                  <a:cubicBezTo>
                    <a:pt x="34" y="80"/>
                    <a:pt x="34" y="81"/>
                    <a:pt x="34" y="81"/>
                  </a:cubicBezTo>
                  <a:cubicBezTo>
                    <a:pt x="33" y="81"/>
                    <a:pt x="33" y="81"/>
                    <a:pt x="32" y="81"/>
                  </a:cubicBezTo>
                  <a:cubicBezTo>
                    <a:pt x="32" y="80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3" y="79"/>
                    <a:pt x="33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4" y="79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0"/>
                    <a:pt x="3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1"/>
                    <a:pt x="33" y="91"/>
                  </a:cubicBezTo>
                  <a:lnTo>
                    <a:pt x="32" y="91"/>
                  </a:lnTo>
                  <a:close/>
                  <a:moveTo>
                    <a:pt x="33" y="92"/>
                  </a:moveTo>
                  <a:cubicBezTo>
                    <a:pt x="33" y="92"/>
                    <a:pt x="33" y="93"/>
                    <a:pt x="3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3"/>
                    <a:pt x="32" y="92"/>
                    <a:pt x="32" y="92"/>
                  </a:cubicBezTo>
                  <a:lnTo>
                    <a:pt x="33" y="92"/>
                  </a:lnTo>
                  <a:close/>
                  <a:moveTo>
                    <a:pt x="32" y="89"/>
                  </a:moveTo>
                  <a:cubicBezTo>
                    <a:pt x="32" y="88"/>
                    <a:pt x="32" y="87"/>
                    <a:pt x="32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8"/>
                    <a:pt x="33" y="89"/>
                  </a:cubicBezTo>
                  <a:lnTo>
                    <a:pt x="32" y="89"/>
                  </a:lnTo>
                  <a:close/>
                  <a:moveTo>
                    <a:pt x="32" y="86"/>
                  </a:moveTo>
                  <a:cubicBezTo>
                    <a:pt x="32" y="86"/>
                    <a:pt x="32" y="8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5"/>
                    <a:pt x="33" y="85"/>
                    <a:pt x="33" y="86"/>
                  </a:cubicBezTo>
                  <a:lnTo>
                    <a:pt x="32" y="86"/>
                  </a:lnTo>
                  <a:close/>
                  <a:moveTo>
                    <a:pt x="32" y="84"/>
                  </a:moveTo>
                  <a:cubicBezTo>
                    <a:pt x="32" y="83"/>
                    <a:pt x="32" y="82"/>
                    <a:pt x="32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3"/>
                    <a:pt x="34" y="84"/>
                  </a:cubicBezTo>
                  <a:lnTo>
                    <a:pt x="32" y="84"/>
                  </a:lnTo>
                  <a:close/>
                  <a:moveTo>
                    <a:pt x="32" y="76"/>
                  </a:moveTo>
                  <a:cubicBezTo>
                    <a:pt x="32" y="76"/>
                    <a:pt x="32" y="75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5"/>
                    <a:pt x="33" y="76"/>
                    <a:pt x="34" y="76"/>
                  </a:cubicBezTo>
                  <a:cubicBezTo>
                    <a:pt x="33" y="76"/>
                    <a:pt x="33" y="76"/>
                    <a:pt x="32" y="76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2"/>
                  </a:cubicBezTo>
                  <a:cubicBezTo>
                    <a:pt x="32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4"/>
                  </a:cubicBezTo>
                  <a:cubicBezTo>
                    <a:pt x="33" y="74"/>
                    <a:pt x="33" y="74"/>
                    <a:pt x="32" y="74"/>
                  </a:cubicBezTo>
                  <a:close/>
                  <a:moveTo>
                    <a:pt x="32" y="72"/>
                  </a:moveTo>
                  <a:cubicBezTo>
                    <a:pt x="32" y="71"/>
                    <a:pt x="32" y="70"/>
                    <a:pt x="32" y="70"/>
                  </a:cubicBezTo>
                  <a:cubicBezTo>
                    <a:pt x="32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lose/>
                  <a:moveTo>
                    <a:pt x="32" y="69"/>
                  </a:moveTo>
                  <a:cubicBezTo>
                    <a:pt x="32" y="69"/>
                    <a:pt x="32" y="68"/>
                    <a:pt x="32" y="67"/>
                  </a:cubicBezTo>
                  <a:cubicBezTo>
                    <a:pt x="32" y="67"/>
                    <a:pt x="32" y="67"/>
                    <a:pt x="33" y="67"/>
                  </a:cubicBezTo>
                  <a:cubicBezTo>
                    <a:pt x="33" y="68"/>
                    <a:pt x="33" y="69"/>
                    <a:pt x="33" y="69"/>
                  </a:cubicBezTo>
                  <a:cubicBezTo>
                    <a:pt x="33" y="69"/>
                    <a:pt x="32" y="69"/>
                    <a:pt x="32" y="69"/>
                  </a:cubicBezTo>
                  <a:close/>
                  <a:moveTo>
                    <a:pt x="31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6"/>
                    <a:pt x="33" y="67"/>
                  </a:cubicBezTo>
                  <a:cubicBezTo>
                    <a:pt x="32" y="67"/>
                    <a:pt x="32" y="67"/>
                    <a:pt x="31" y="67"/>
                  </a:cubicBezTo>
                  <a:close/>
                  <a:moveTo>
                    <a:pt x="31" y="65"/>
                  </a:moveTo>
                  <a:cubicBezTo>
                    <a:pt x="31" y="64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4"/>
                    <a:pt x="32" y="64"/>
                  </a:cubicBezTo>
                  <a:cubicBezTo>
                    <a:pt x="32" y="65"/>
                    <a:pt x="32" y="65"/>
                    <a:pt x="31" y="65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1"/>
                    <a:pt x="30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2" y="61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lose/>
                  <a:moveTo>
                    <a:pt x="30" y="60"/>
                  </a:moveTo>
                  <a:cubicBezTo>
                    <a:pt x="30" y="59"/>
                    <a:pt x="30" y="59"/>
                    <a:pt x="30" y="58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1" y="60"/>
                    <a:pt x="31" y="60"/>
                    <a:pt x="30" y="60"/>
                  </a:cubicBezTo>
                  <a:close/>
                  <a:moveTo>
                    <a:pt x="30" y="58"/>
                  </a:moveTo>
                  <a:cubicBezTo>
                    <a:pt x="30" y="57"/>
                    <a:pt x="30" y="56"/>
                    <a:pt x="29" y="56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1" y="56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32" y="99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1" y="96"/>
                  </a:moveTo>
                  <a:cubicBezTo>
                    <a:pt x="32" y="96"/>
                    <a:pt x="32" y="95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5"/>
                    <a:pt x="33" y="96"/>
                    <a:pt x="32" y="96"/>
                  </a:cubicBezTo>
                  <a:lnTo>
                    <a:pt x="31" y="96"/>
                  </a:lnTo>
                  <a:close/>
                  <a:moveTo>
                    <a:pt x="36" y="99"/>
                  </a:moveTo>
                  <a:cubicBezTo>
                    <a:pt x="35" y="99"/>
                    <a:pt x="34" y="99"/>
                    <a:pt x="33" y="99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4" y="97"/>
                    <a:pt x="35" y="97"/>
                    <a:pt x="36" y="97"/>
                  </a:cubicBezTo>
                  <a:cubicBezTo>
                    <a:pt x="36" y="97"/>
                    <a:pt x="36" y="98"/>
                    <a:pt x="36" y="99"/>
                  </a:cubicBezTo>
                  <a:close/>
                  <a:moveTo>
                    <a:pt x="36" y="96"/>
                  </a:moveTo>
                  <a:cubicBezTo>
                    <a:pt x="35" y="96"/>
                    <a:pt x="34" y="96"/>
                    <a:pt x="33" y="96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4" y="94"/>
                    <a:pt x="35" y="94"/>
                    <a:pt x="36" y="94"/>
                  </a:cubicBezTo>
                  <a:cubicBezTo>
                    <a:pt x="36" y="95"/>
                    <a:pt x="36" y="95"/>
                    <a:pt x="36" y="96"/>
                  </a:cubicBezTo>
                  <a:close/>
                  <a:moveTo>
                    <a:pt x="36" y="94"/>
                  </a:moveTo>
                  <a:cubicBezTo>
                    <a:pt x="35" y="94"/>
                    <a:pt x="34" y="94"/>
                    <a:pt x="33" y="94"/>
                  </a:cubicBezTo>
                  <a:cubicBezTo>
                    <a:pt x="33" y="93"/>
                    <a:pt x="33" y="92"/>
                    <a:pt x="33" y="92"/>
                  </a:cubicBezTo>
                  <a:cubicBezTo>
                    <a:pt x="34" y="92"/>
                    <a:pt x="35" y="92"/>
                    <a:pt x="36" y="92"/>
                  </a:cubicBezTo>
                  <a:cubicBezTo>
                    <a:pt x="36" y="92"/>
                    <a:pt x="36" y="93"/>
                    <a:pt x="36" y="94"/>
                  </a:cubicBezTo>
                  <a:close/>
                  <a:moveTo>
                    <a:pt x="36" y="91"/>
                  </a:moveTo>
                  <a:cubicBezTo>
                    <a:pt x="35" y="91"/>
                    <a:pt x="34" y="91"/>
                    <a:pt x="34" y="91"/>
                  </a:cubicBezTo>
                  <a:cubicBezTo>
                    <a:pt x="34" y="91"/>
                    <a:pt x="34" y="90"/>
                    <a:pt x="34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1"/>
                  </a:cubicBezTo>
                  <a:close/>
                  <a:moveTo>
                    <a:pt x="36" y="89"/>
                  </a:moveTo>
                  <a:cubicBezTo>
                    <a:pt x="36" y="89"/>
                    <a:pt x="35" y="89"/>
                    <a:pt x="34" y="89"/>
                  </a:cubicBezTo>
                  <a:cubicBezTo>
                    <a:pt x="34" y="88"/>
                    <a:pt x="34" y="87"/>
                    <a:pt x="34" y="87"/>
                  </a:cubicBezTo>
                  <a:cubicBezTo>
                    <a:pt x="35" y="87"/>
                    <a:pt x="36" y="87"/>
                    <a:pt x="37" y="87"/>
                  </a:cubicBezTo>
                  <a:cubicBezTo>
                    <a:pt x="37" y="87"/>
                    <a:pt x="37" y="88"/>
                    <a:pt x="36" y="89"/>
                  </a:cubicBezTo>
                  <a:close/>
                  <a:moveTo>
                    <a:pt x="37" y="86"/>
                  </a:moveTo>
                  <a:cubicBezTo>
                    <a:pt x="36" y="86"/>
                    <a:pt x="35" y="86"/>
                    <a:pt x="34" y="86"/>
                  </a:cubicBezTo>
                  <a:cubicBezTo>
                    <a:pt x="34" y="85"/>
                    <a:pt x="34" y="85"/>
                    <a:pt x="34" y="84"/>
                  </a:cubicBezTo>
                  <a:cubicBezTo>
                    <a:pt x="35" y="84"/>
                    <a:pt x="36" y="84"/>
                    <a:pt x="37" y="84"/>
                  </a:cubicBezTo>
                  <a:cubicBezTo>
                    <a:pt x="37" y="85"/>
                    <a:pt x="37" y="86"/>
                    <a:pt x="37" y="86"/>
                  </a:cubicBezTo>
                  <a:close/>
                  <a:moveTo>
                    <a:pt x="37" y="84"/>
                  </a:moveTo>
                  <a:cubicBezTo>
                    <a:pt x="36" y="84"/>
                    <a:pt x="35" y="84"/>
                    <a:pt x="34" y="84"/>
                  </a:cubicBezTo>
                  <a:cubicBezTo>
                    <a:pt x="34" y="83"/>
                    <a:pt x="34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7" y="83"/>
                    <a:pt x="37" y="83"/>
                    <a:pt x="37" y="84"/>
                  </a:cubicBezTo>
                  <a:close/>
                  <a:moveTo>
                    <a:pt x="37" y="82"/>
                  </a:moveTo>
                  <a:cubicBezTo>
                    <a:pt x="36" y="81"/>
                    <a:pt x="35" y="81"/>
                    <a:pt x="34" y="81"/>
                  </a:cubicBezTo>
                  <a:cubicBezTo>
                    <a:pt x="34" y="81"/>
                    <a:pt x="34" y="80"/>
                    <a:pt x="34" y="79"/>
                  </a:cubicBezTo>
                  <a:cubicBezTo>
                    <a:pt x="35" y="79"/>
                    <a:pt x="36" y="79"/>
                    <a:pt x="37" y="80"/>
                  </a:cubicBezTo>
                  <a:cubicBezTo>
                    <a:pt x="37" y="80"/>
                    <a:pt x="37" y="81"/>
                    <a:pt x="37" y="82"/>
                  </a:cubicBezTo>
                  <a:close/>
                  <a:moveTo>
                    <a:pt x="37" y="79"/>
                  </a:moveTo>
                  <a:cubicBezTo>
                    <a:pt x="36" y="79"/>
                    <a:pt x="35" y="79"/>
                    <a:pt x="34" y="79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5" y="77"/>
                    <a:pt x="36" y="77"/>
                    <a:pt x="37" y="77"/>
                  </a:cubicBezTo>
                  <a:cubicBezTo>
                    <a:pt x="37" y="78"/>
                    <a:pt x="37" y="78"/>
                    <a:pt x="37" y="79"/>
                  </a:cubicBezTo>
                  <a:close/>
                  <a:moveTo>
                    <a:pt x="36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6"/>
                    <a:pt x="34" y="75"/>
                    <a:pt x="34" y="74"/>
                  </a:cubicBezTo>
                  <a:cubicBezTo>
                    <a:pt x="35" y="75"/>
                    <a:pt x="36" y="75"/>
                    <a:pt x="36" y="75"/>
                  </a:cubicBezTo>
                  <a:cubicBezTo>
                    <a:pt x="36" y="75"/>
                    <a:pt x="36" y="76"/>
                    <a:pt x="36" y="77"/>
                  </a:cubicBezTo>
                  <a:close/>
                  <a:moveTo>
                    <a:pt x="36" y="74"/>
                  </a:moveTo>
                  <a:cubicBezTo>
                    <a:pt x="36" y="74"/>
                    <a:pt x="35" y="74"/>
                    <a:pt x="34" y="74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5" y="72"/>
                    <a:pt x="35" y="72"/>
                    <a:pt x="36" y="72"/>
                  </a:cubicBezTo>
                  <a:cubicBezTo>
                    <a:pt x="36" y="73"/>
                    <a:pt x="36" y="74"/>
                    <a:pt x="36" y="74"/>
                  </a:cubicBezTo>
                  <a:close/>
                  <a:moveTo>
                    <a:pt x="36" y="72"/>
                  </a:moveTo>
                  <a:cubicBezTo>
                    <a:pt x="35" y="72"/>
                    <a:pt x="35" y="72"/>
                    <a:pt x="34" y="72"/>
                  </a:cubicBezTo>
                  <a:cubicBezTo>
                    <a:pt x="34" y="71"/>
                    <a:pt x="34" y="70"/>
                    <a:pt x="34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71"/>
                    <a:pt x="36" y="71"/>
                    <a:pt x="36" y="72"/>
                  </a:cubicBezTo>
                  <a:close/>
                  <a:moveTo>
                    <a:pt x="36" y="70"/>
                  </a:moveTo>
                  <a:cubicBezTo>
                    <a:pt x="35" y="70"/>
                    <a:pt x="34" y="69"/>
                    <a:pt x="34" y="69"/>
                  </a:cubicBezTo>
                  <a:cubicBezTo>
                    <a:pt x="33" y="69"/>
                    <a:pt x="33" y="68"/>
                    <a:pt x="33" y="67"/>
                  </a:cubicBezTo>
                  <a:cubicBezTo>
                    <a:pt x="34" y="67"/>
                    <a:pt x="35" y="68"/>
                    <a:pt x="36" y="68"/>
                  </a:cubicBezTo>
                  <a:cubicBezTo>
                    <a:pt x="36" y="68"/>
                    <a:pt x="36" y="69"/>
                    <a:pt x="36" y="70"/>
                  </a:cubicBezTo>
                  <a:close/>
                  <a:moveTo>
                    <a:pt x="36" y="67"/>
                  </a:moveTo>
                  <a:cubicBezTo>
                    <a:pt x="35" y="67"/>
                    <a:pt x="34" y="67"/>
                    <a:pt x="33" y="67"/>
                  </a:cubicBezTo>
                  <a:cubicBezTo>
                    <a:pt x="33" y="66"/>
                    <a:pt x="33" y="66"/>
                    <a:pt x="33" y="65"/>
                  </a:cubicBezTo>
                  <a:cubicBezTo>
                    <a:pt x="34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lose/>
                  <a:moveTo>
                    <a:pt x="35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33" y="64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4"/>
                    <a:pt x="35" y="64"/>
                    <a:pt x="35" y="65"/>
                  </a:cubicBezTo>
                  <a:close/>
                  <a:moveTo>
                    <a:pt x="35" y="63"/>
                  </a:moveTo>
                  <a:cubicBezTo>
                    <a:pt x="34" y="63"/>
                    <a:pt x="33" y="62"/>
                    <a:pt x="33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5" y="61"/>
                    <a:pt x="35" y="62"/>
                    <a:pt x="35" y="63"/>
                  </a:cubicBezTo>
                  <a:close/>
                  <a:moveTo>
                    <a:pt x="35" y="60"/>
                  </a:moveTo>
                  <a:cubicBezTo>
                    <a:pt x="34" y="60"/>
                    <a:pt x="33" y="60"/>
                    <a:pt x="32" y="60"/>
                  </a:cubicBezTo>
                  <a:cubicBezTo>
                    <a:pt x="32" y="59"/>
                    <a:pt x="32" y="59"/>
                    <a:pt x="32" y="58"/>
                  </a:cubicBezTo>
                  <a:cubicBezTo>
                    <a:pt x="33" y="58"/>
                    <a:pt x="33" y="58"/>
                    <a:pt x="34" y="59"/>
                  </a:cubicBezTo>
                  <a:cubicBezTo>
                    <a:pt x="34" y="59"/>
                    <a:pt x="34" y="60"/>
                    <a:pt x="35" y="60"/>
                  </a:cubicBezTo>
                  <a:close/>
                  <a:moveTo>
                    <a:pt x="34" y="58"/>
                  </a:moveTo>
                  <a:cubicBezTo>
                    <a:pt x="33" y="58"/>
                    <a:pt x="32" y="58"/>
                    <a:pt x="32" y="57"/>
                  </a:cubicBezTo>
                  <a:cubicBezTo>
                    <a:pt x="31" y="57"/>
                    <a:pt x="31" y="56"/>
                    <a:pt x="31" y="56"/>
                  </a:cubicBezTo>
                  <a:cubicBezTo>
                    <a:pt x="32" y="56"/>
                    <a:pt x="33" y="56"/>
                    <a:pt x="34" y="56"/>
                  </a:cubicBezTo>
                  <a:cubicBezTo>
                    <a:pt x="34" y="57"/>
                    <a:pt x="34" y="57"/>
                    <a:pt x="34" y="58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5"/>
                    <a:pt x="31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5"/>
                    <a:pt x="33" y="55"/>
                    <a:pt x="33" y="56"/>
                  </a:cubicBezTo>
                  <a:close/>
                  <a:moveTo>
                    <a:pt x="33" y="54"/>
                  </a:moveTo>
                  <a:cubicBezTo>
                    <a:pt x="32" y="53"/>
                    <a:pt x="31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3" y="52"/>
                    <a:pt x="33" y="53"/>
                    <a:pt x="33" y="54"/>
                  </a:cubicBezTo>
                  <a:close/>
                  <a:moveTo>
                    <a:pt x="32" y="51"/>
                  </a:moveTo>
                  <a:cubicBezTo>
                    <a:pt x="31" y="51"/>
                    <a:pt x="31" y="51"/>
                    <a:pt x="30" y="51"/>
                  </a:cubicBezTo>
                  <a:cubicBezTo>
                    <a:pt x="30" y="50"/>
                    <a:pt x="29" y="50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50"/>
                    <a:pt x="32" y="51"/>
                    <a:pt x="32" y="51"/>
                  </a:cubicBezTo>
                  <a:close/>
                  <a:moveTo>
                    <a:pt x="31" y="49"/>
                  </a:moveTo>
                  <a:cubicBezTo>
                    <a:pt x="31" y="49"/>
                    <a:pt x="30" y="49"/>
                    <a:pt x="29" y="48"/>
                  </a:cubicBezTo>
                  <a:cubicBezTo>
                    <a:pt x="29" y="48"/>
                    <a:pt x="29" y="47"/>
                    <a:pt x="28" y="47"/>
                  </a:cubicBezTo>
                  <a:cubicBezTo>
                    <a:pt x="29" y="47"/>
                    <a:pt x="30" y="47"/>
                    <a:pt x="31" y="47"/>
                  </a:cubicBezTo>
                  <a:cubicBezTo>
                    <a:pt x="31" y="48"/>
                    <a:pt x="31" y="48"/>
                    <a:pt x="31" y="49"/>
                  </a:cubicBezTo>
                  <a:close/>
                  <a:moveTo>
                    <a:pt x="31" y="47"/>
                  </a:moveTo>
                  <a:cubicBezTo>
                    <a:pt x="30" y="47"/>
                    <a:pt x="29" y="46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0" y="46"/>
                    <a:pt x="30" y="46"/>
                    <a:pt x="31" y="47"/>
                  </a:cubicBezTo>
                  <a:close/>
                  <a:moveTo>
                    <a:pt x="30" y="45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27" y="43"/>
                    <a:pt x="28" y="43"/>
                    <a:pt x="29" y="43"/>
                  </a:cubicBezTo>
                  <a:cubicBezTo>
                    <a:pt x="29" y="44"/>
                    <a:pt x="30" y="44"/>
                    <a:pt x="30" y="45"/>
                  </a:cubicBezTo>
                  <a:close/>
                  <a:moveTo>
                    <a:pt x="29" y="43"/>
                  </a:moveTo>
                  <a:cubicBezTo>
                    <a:pt x="28" y="42"/>
                    <a:pt x="27" y="42"/>
                    <a:pt x="26" y="42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6" y="40"/>
                    <a:pt x="27" y="41"/>
                    <a:pt x="28" y="41"/>
                  </a:cubicBezTo>
                  <a:cubicBezTo>
                    <a:pt x="28" y="41"/>
                    <a:pt x="29" y="42"/>
                    <a:pt x="29" y="43"/>
                  </a:cubicBezTo>
                  <a:close/>
                  <a:moveTo>
                    <a:pt x="28" y="40"/>
                  </a:moveTo>
                  <a:cubicBezTo>
                    <a:pt x="27" y="40"/>
                    <a:pt x="26" y="40"/>
                    <a:pt x="25" y="40"/>
                  </a:cubicBez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6" y="39"/>
                    <a:pt x="27" y="39"/>
                  </a:cubicBezTo>
                  <a:cubicBezTo>
                    <a:pt x="27" y="39"/>
                    <a:pt x="28" y="40"/>
                    <a:pt x="28" y="40"/>
                  </a:cubicBezTo>
                  <a:close/>
                  <a:moveTo>
                    <a:pt x="27" y="38"/>
                  </a:moveTo>
                  <a:cubicBezTo>
                    <a:pt x="26" y="38"/>
                    <a:pt x="25" y="38"/>
                    <a:pt x="24" y="37"/>
                  </a:cubicBezTo>
                  <a:cubicBezTo>
                    <a:pt x="24" y="37"/>
                    <a:pt x="24" y="36"/>
                    <a:pt x="23" y="36"/>
                  </a:cubicBezTo>
                  <a:cubicBezTo>
                    <a:pt x="24" y="36"/>
                    <a:pt x="25" y="36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lose/>
                  <a:moveTo>
                    <a:pt x="25" y="35"/>
                  </a:move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4" y="36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4"/>
                    <a:pt x="24" y="35"/>
                    <a:pt x="25" y="35"/>
                  </a:cubicBezTo>
                  <a:close/>
                  <a:moveTo>
                    <a:pt x="23" y="43"/>
                  </a:moveTo>
                  <a:cubicBezTo>
                    <a:pt x="18" y="44"/>
                    <a:pt x="14" y="44"/>
                    <a:pt x="10" y="45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14" y="43"/>
                    <a:pt x="18" y="42"/>
                    <a:pt x="22" y="41"/>
                  </a:cubicBezTo>
                  <a:cubicBezTo>
                    <a:pt x="22" y="42"/>
                    <a:pt x="23" y="43"/>
                    <a:pt x="23" y="43"/>
                  </a:cubicBezTo>
                  <a:close/>
                  <a:moveTo>
                    <a:pt x="22" y="41"/>
                  </a:moveTo>
                  <a:cubicBezTo>
                    <a:pt x="18" y="42"/>
                    <a:pt x="14" y="42"/>
                    <a:pt x="10" y="43"/>
                  </a:cubicBezTo>
                  <a:cubicBezTo>
                    <a:pt x="10" y="43"/>
                    <a:pt x="10" y="42"/>
                    <a:pt x="9" y="42"/>
                  </a:cubicBezTo>
                  <a:cubicBezTo>
                    <a:pt x="13" y="41"/>
                    <a:pt x="17" y="40"/>
                    <a:pt x="21" y="40"/>
                  </a:cubicBezTo>
                  <a:cubicBezTo>
                    <a:pt x="22" y="40"/>
                    <a:pt x="22" y="41"/>
                    <a:pt x="22" y="41"/>
                  </a:cubicBezTo>
                  <a:close/>
                  <a:moveTo>
                    <a:pt x="21" y="38"/>
                  </a:moveTo>
                  <a:cubicBezTo>
                    <a:pt x="17" y="39"/>
                    <a:pt x="13" y="39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13" y="38"/>
                    <a:pt x="16" y="38"/>
                    <a:pt x="20" y="37"/>
                  </a:cubicBezTo>
                  <a:cubicBezTo>
                    <a:pt x="20" y="37"/>
                    <a:pt x="20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6" y="37"/>
                    <a:pt x="13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12" y="36"/>
                    <a:pt x="16" y="35"/>
                    <a:pt x="19" y="35"/>
                  </a:cubicBezTo>
                  <a:cubicBezTo>
                    <a:pt x="19" y="35"/>
                    <a:pt x="20" y="36"/>
                    <a:pt x="20" y="36"/>
                  </a:cubicBezTo>
                  <a:close/>
                  <a:moveTo>
                    <a:pt x="19" y="34"/>
                  </a:moveTo>
                  <a:cubicBezTo>
                    <a:pt x="16" y="35"/>
                    <a:pt x="12" y="36"/>
                    <a:pt x="9" y="36"/>
                  </a:cubicBezTo>
                  <a:cubicBezTo>
                    <a:pt x="9" y="31"/>
                    <a:pt x="8" y="25"/>
                    <a:pt x="8" y="19"/>
                  </a:cubicBezTo>
                  <a:cubicBezTo>
                    <a:pt x="8" y="19"/>
                    <a:pt x="13" y="25"/>
                    <a:pt x="19" y="3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7434223" y="5792225"/>
              <a:ext cx="1084862" cy="1080492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1" y="53"/>
                  </a:moveTo>
                  <a:cubicBezTo>
                    <a:pt x="19" y="53"/>
                    <a:pt x="36" y="53"/>
                    <a:pt x="54" y="53"/>
                  </a:cubicBezTo>
                  <a:cubicBezTo>
                    <a:pt x="54" y="53"/>
                    <a:pt x="54" y="51"/>
                    <a:pt x="52" y="50"/>
                  </a:cubicBezTo>
                  <a:cubicBezTo>
                    <a:pt x="53" y="50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1" y="48"/>
                    <a:pt x="51" y="48"/>
                  </a:cubicBezTo>
                  <a:cubicBezTo>
                    <a:pt x="51" y="48"/>
                    <a:pt x="50" y="48"/>
                    <a:pt x="50" y="48"/>
                  </a:cubicBezTo>
                  <a:cubicBezTo>
                    <a:pt x="49" y="48"/>
                    <a:pt x="48" y="48"/>
                    <a:pt x="48" y="48"/>
                  </a:cubicBezTo>
                  <a:cubicBezTo>
                    <a:pt x="48" y="48"/>
                    <a:pt x="50" y="47"/>
                    <a:pt x="50" y="45"/>
                  </a:cubicBezTo>
                  <a:cubicBezTo>
                    <a:pt x="50" y="42"/>
                    <a:pt x="47" y="42"/>
                    <a:pt x="46" y="42"/>
                  </a:cubicBezTo>
                  <a:cubicBezTo>
                    <a:pt x="45" y="42"/>
                    <a:pt x="43" y="42"/>
                    <a:pt x="43" y="42"/>
                  </a:cubicBezTo>
                  <a:cubicBezTo>
                    <a:pt x="43" y="42"/>
                    <a:pt x="42" y="41"/>
                    <a:pt x="41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9" y="42"/>
                    <a:pt x="39" y="41"/>
                    <a:pt x="38" y="41"/>
                  </a:cubicBezTo>
                  <a:cubicBezTo>
                    <a:pt x="39" y="41"/>
                    <a:pt x="40" y="40"/>
                    <a:pt x="40" y="39"/>
                  </a:cubicBezTo>
                  <a:cubicBezTo>
                    <a:pt x="40" y="39"/>
                    <a:pt x="40" y="38"/>
                    <a:pt x="40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2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0" y="29"/>
                    <a:pt x="39" y="28"/>
                    <a:pt x="39" y="28"/>
                  </a:cubicBezTo>
                  <a:cubicBezTo>
                    <a:pt x="39" y="28"/>
                    <a:pt x="40" y="28"/>
                    <a:pt x="39" y="28"/>
                  </a:cubicBezTo>
                  <a:cubicBezTo>
                    <a:pt x="39" y="27"/>
                    <a:pt x="39" y="26"/>
                    <a:pt x="38" y="25"/>
                  </a:cubicBezTo>
                  <a:cubicBezTo>
                    <a:pt x="37" y="25"/>
                    <a:pt x="35" y="25"/>
                    <a:pt x="34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1" y="23"/>
                    <a:pt x="31" y="24"/>
                  </a:cubicBezTo>
                  <a:cubicBezTo>
                    <a:pt x="30" y="23"/>
                    <a:pt x="29" y="23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3"/>
                    <a:pt x="32" y="11"/>
                    <a:pt x="31" y="10"/>
                  </a:cubicBezTo>
                  <a:cubicBezTo>
                    <a:pt x="29" y="9"/>
                    <a:pt x="29" y="9"/>
                    <a:pt x="28" y="8"/>
                  </a:cubicBezTo>
                  <a:cubicBezTo>
                    <a:pt x="28" y="7"/>
                    <a:pt x="29" y="6"/>
                    <a:pt x="28" y="6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2"/>
                    <a:pt x="27" y="0"/>
                    <a:pt x="27" y="0"/>
                  </a:cubicBezTo>
                  <a:cubicBezTo>
                    <a:pt x="26" y="0"/>
                    <a:pt x="27" y="2"/>
                    <a:pt x="27" y="2"/>
                  </a:cubicBezTo>
                  <a:cubicBezTo>
                    <a:pt x="26" y="2"/>
                    <a:pt x="26" y="2"/>
                    <a:pt x="26" y="4"/>
                  </a:cubicBezTo>
                  <a:cubicBezTo>
                    <a:pt x="26" y="4"/>
                    <a:pt x="26" y="4"/>
                    <a:pt x="26" y="6"/>
                  </a:cubicBezTo>
                  <a:cubicBezTo>
                    <a:pt x="26" y="6"/>
                    <a:pt x="25" y="6"/>
                    <a:pt x="25" y="8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3" y="11"/>
                    <a:pt x="22" y="11"/>
                    <a:pt x="22" y="14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1" y="15"/>
                    <a:pt x="21" y="16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2" y="22"/>
                    <a:pt x="22" y="22"/>
                    <a:pt x="23" y="22"/>
                  </a:cubicBezTo>
                  <a:cubicBezTo>
                    <a:pt x="23" y="22"/>
                    <a:pt x="23" y="22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3" y="23"/>
                    <a:pt x="23" y="24"/>
                  </a:cubicBezTo>
                  <a:cubicBezTo>
                    <a:pt x="22" y="24"/>
                    <a:pt x="19" y="24"/>
                    <a:pt x="19" y="24"/>
                  </a:cubicBezTo>
                  <a:cubicBezTo>
                    <a:pt x="18" y="24"/>
                    <a:pt x="15" y="24"/>
                    <a:pt x="14" y="27"/>
                  </a:cubicBezTo>
                  <a:cubicBezTo>
                    <a:pt x="14" y="30"/>
                    <a:pt x="14" y="34"/>
                    <a:pt x="14" y="35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5" y="40"/>
                    <a:pt x="16" y="41"/>
                    <a:pt x="19" y="42"/>
                  </a:cubicBezTo>
                  <a:cubicBezTo>
                    <a:pt x="18" y="42"/>
                    <a:pt x="15" y="42"/>
                    <a:pt x="13" y="42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7" y="41"/>
                    <a:pt x="5" y="41"/>
                    <a:pt x="4" y="45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4" y="47"/>
                    <a:pt x="4" y="48"/>
                  </a:cubicBezTo>
                  <a:cubicBezTo>
                    <a:pt x="4" y="47"/>
                    <a:pt x="3" y="47"/>
                    <a:pt x="3" y="47"/>
                  </a:cubicBezTo>
                  <a:cubicBezTo>
                    <a:pt x="2" y="47"/>
                    <a:pt x="2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9"/>
                    <a:pt x="2" y="50"/>
                  </a:cubicBezTo>
                  <a:cubicBezTo>
                    <a:pt x="2" y="50"/>
                    <a:pt x="0" y="50"/>
                    <a:pt x="1" y="53"/>
                  </a:cubicBezTo>
                  <a:close/>
                  <a:moveTo>
                    <a:pt x="18" y="37"/>
                  </a:moveTo>
                  <a:cubicBezTo>
                    <a:pt x="18" y="36"/>
                    <a:pt x="19" y="31"/>
                    <a:pt x="19" y="31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6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8"/>
                    <a:pt x="18" y="37"/>
                    <a:pt x="18" y="3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6229186" y="5160754"/>
              <a:ext cx="381286" cy="1792808"/>
            </a:xfrm>
            <a:custGeom>
              <a:avLst/>
              <a:gdLst/>
              <a:ahLst/>
              <a:cxnLst/>
              <a:rect l="l" t="t" r="r" b="b"/>
              <a:pathLst>
                <a:path w="19" h="88" extrusionOk="0">
                  <a:moveTo>
                    <a:pt x="16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1"/>
                    <a:pt x="14" y="30"/>
                    <a:pt x="14" y="29"/>
                  </a:cubicBezTo>
                  <a:cubicBezTo>
                    <a:pt x="13" y="27"/>
                    <a:pt x="13" y="25"/>
                    <a:pt x="12" y="24"/>
                  </a:cubicBezTo>
                  <a:cubicBezTo>
                    <a:pt x="11" y="21"/>
                    <a:pt x="11" y="19"/>
                    <a:pt x="11" y="16"/>
                  </a:cubicBezTo>
                  <a:cubicBezTo>
                    <a:pt x="8" y="12"/>
                    <a:pt x="6" y="6"/>
                    <a:pt x="5" y="0"/>
                  </a:cubicBezTo>
                  <a:cubicBezTo>
                    <a:pt x="5" y="6"/>
                    <a:pt x="4" y="13"/>
                    <a:pt x="2" y="17"/>
                  </a:cubicBezTo>
                  <a:cubicBezTo>
                    <a:pt x="2" y="19"/>
                    <a:pt x="3" y="22"/>
                    <a:pt x="3" y="24"/>
                  </a:cubicBezTo>
                  <a:cubicBezTo>
                    <a:pt x="2" y="26"/>
                    <a:pt x="2" y="28"/>
                    <a:pt x="1" y="30"/>
                  </a:cubicBezTo>
                  <a:cubicBezTo>
                    <a:pt x="1" y="31"/>
                    <a:pt x="1" y="33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0"/>
                    <a:pt x="1" y="46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64"/>
                    <a:pt x="5" y="76"/>
                    <a:pt x="6" y="88"/>
                  </a:cubicBezTo>
                  <a:cubicBezTo>
                    <a:pt x="10" y="87"/>
                    <a:pt x="14" y="87"/>
                    <a:pt x="19" y="87"/>
                  </a:cubicBezTo>
                  <a:cubicBezTo>
                    <a:pt x="18" y="75"/>
                    <a:pt x="17" y="63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5"/>
                    <a:pt x="16" y="39"/>
                    <a:pt x="16" y="3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6289274" y="5874163"/>
              <a:ext cx="220687" cy="203207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5"/>
                  </a:moveTo>
                  <a:cubicBezTo>
                    <a:pt x="11" y="7"/>
                    <a:pt x="9" y="10"/>
                    <a:pt x="6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6268516" y="5772559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6328604" y="5772559"/>
              <a:ext cx="20758" cy="6118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6369027" y="5772559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6409450" y="5772559"/>
              <a:ext cx="40423" cy="61181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6469538" y="5751802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6308939" y="5568260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6328604" y="5568260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6369027" y="5568260"/>
              <a:ext cx="20758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6389784" y="5568260"/>
              <a:ext cx="19665" cy="8193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6409450" y="5548595"/>
              <a:ext cx="19665" cy="101603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6308939" y="6118884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6349362" y="6118884"/>
              <a:ext cx="40423" cy="8084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6389784" y="6098127"/>
              <a:ext cx="39330" cy="101604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449873" y="6098127"/>
              <a:ext cx="19665" cy="10160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490295" y="6098127"/>
              <a:ext cx="39330" cy="101604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6328604" y="6199730"/>
              <a:ext cx="80846" cy="753831"/>
            </a:xfrm>
            <a:custGeom>
              <a:avLst/>
              <a:gdLst/>
              <a:ahLst/>
              <a:cxnLst/>
              <a:rect l="l" t="t" r="r" b="b"/>
              <a:pathLst>
                <a:path w="4" h="37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6369027" y="6199730"/>
              <a:ext cx="80846" cy="73416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6409450" y="6199730"/>
              <a:ext cx="80846" cy="73416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6449873" y="6199730"/>
              <a:ext cx="60088" cy="734166"/>
            </a:xfrm>
            <a:custGeom>
              <a:avLst/>
              <a:gdLst/>
              <a:ahLst/>
              <a:cxnLst/>
              <a:rect l="l" t="t" r="r" b="b"/>
              <a:pathLst>
                <a:path w="3" h="36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490295" y="6199730"/>
              <a:ext cx="60088" cy="734166"/>
            </a:xfrm>
            <a:custGeom>
              <a:avLst/>
              <a:gdLst/>
              <a:ahLst/>
              <a:cxnLst/>
              <a:rect l="l" t="t" r="r" b="b"/>
              <a:pathLst>
                <a:path w="3" h="3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24"/>
                    <a:pt x="1" y="1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6389784" y="5975766"/>
              <a:ext cx="19665" cy="207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6328604" y="5935343"/>
              <a:ext cx="121269" cy="61181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380660" y="6790778"/>
              <a:ext cx="261110" cy="447929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4" y="21"/>
                  </a:moveTo>
                  <a:cubicBezTo>
                    <a:pt x="4" y="21"/>
                    <a:pt x="4" y="21"/>
                    <a:pt x="4" y="22"/>
                  </a:cubicBezTo>
                  <a:cubicBezTo>
                    <a:pt x="7" y="21"/>
                    <a:pt x="10" y="21"/>
                    <a:pt x="13" y="20"/>
                  </a:cubicBezTo>
                  <a:cubicBezTo>
                    <a:pt x="13" y="19"/>
                    <a:pt x="13" y="18"/>
                    <a:pt x="12" y="16"/>
                  </a:cubicBezTo>
                  <a:cubicBezTo>
                    <a:pt x="11" y="10"/>
                    <a:pt x="9" y="5"/>
                    <a:pt x="9" y="3"/>
                  </a:cubicBezTo>
                  <a:cubicBezTo>
                    <a:pt x="8" y="2"/>
                    <a:pt x="9" y="0"/>
                    <a:pt x="6" y="0"/>
                  </a:cubicBezTo>
                  <a:cubicBezTo>
                    <a:pt x="4" y="1"/>
                    <a:pt x="1" y="1"/>
                    <a:pt x="0" y="3"/>
                  </a:cubicBezTo>
                  <a:cubicBezTo>
                    <a:pt x="0" y="4"/>
                    <a:pt x="1" y="11"/>
                    <a:pt x="2" y="14"/>
                  </a:cubicBezTo>
                  <a:cubicBezTo>
                    <a:pt x="3" y="17"/>
                    <a:pt x="4" y="21"/>
                    <a:pt x="4" y="2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4601347" y="6729597"/>
              <a:ext cx="261110" cy="447929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4" y="20"/>
                  </a:moveTo>
                  <a:cubicBezTo>
                    <a:pt x="4" y="21"/>
                    <a:pt x="4" y="22"/>
                    <a:pt x="5" y="22"/>
                  </a:cubicBezTo>
                  <a:cubicBezTo>
                    <a:pt x="7" y="22"/>
                    <a:pt x="10" y="21"/>
                    <a:pt x="13" y="21"/>
                  </a:cubicBezTo>
                  <a:cubicBezTo>
                    <a:pt x="13" y="20"/>
                    <a:pt x="13" y="20"/>
                    <a:pt x="13" y="18"/>
                  </a:cubicBezTo>
                  <a:cubicBezTo>
                    <a:pt x="13" y="16"/>
                    <a:pt x="10" y="1"/>
                    <a:pt x="9" y="0"/>
                  </a:cubicBezTo>
                  <a:cubicBezTo>
                    <a:pt x="9" y="0"/>
                    <a:pt x="7" y="0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4" y="18"/>
                    <a:pt x="4" y="2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320572" y="6627994"/>
              <a:ext cx="522219" cy="203207"/>
            </a:xfrm>
            <a:custGeom>
              <a:avLst/>
              <a:gdLst/>
              <a:ahLst/>
              <a:cxnLst/>
              <a:rect l="l" t="t" r="r" b="b"/>
              <a:pathLst>
                <a:path w="26" h="10" extrusionOk="0">
                  <a:moveTo>
                    <a:pt x="23" y="1"/>
                  </a:moveTo>
                  <a:cubicBezTo>
                    <a:pt x="23" y="1"/>
                    <a:pt x="24" y="0"/>
                    <a:pt x="20" y="1"/>
                  </a:cubicBezTo>
                  <a:cubicBezTo>
                    <a:pt x="15" y="2"/>
                    <a:pt x="6" y="5"/>
                    <a:pt x="3" y="6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1" y="8"/>
                    <a:pt x="1" y="10"/>
                    <a:pt x="4" y="9"/>
                  </a:cubicBezTo>
                  <a:cubicBezTo>
                    <a:pt x="8" y="8"/>
                    <a:pt x="17" y="6"/>
                    <a:pt x="20" y="5"/>
                  </a:cubicBezTo>
                  <a:cubicBezTo>
                    <a:pt x="23" y="4"/>
                    <a:pt x="26" y="5"/>
                    <a:pt x="23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4159974" y="6933896"/>
              <a:ext cx="261110" cy="346326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5" y="17"/>
                  </a:moveTo>
                  <a:cubicBezTo>
                    <a:pt x="5" y="17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5"/>
                    <a:pt x="10" y="11"/>
                    <a:pt x="9" y="8"/>
                  </a:cubicBezTo>
                  <a:cubicBezTo>
                    <a:pt x="9" y="6"/>
                    <a:pt x="8" y="3"/>
                    <a:pt x="8" y="2"/>
                  </a:cubicBez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2" y="6"/>
                    <a:pt x="2" y="7"/>
                  </a:cubicBezTo>
                  <a:cubicBezTo>
                    <a:pt x="2" y="9"/>
                    <a:pt x="2" y="13"/>
                    <a:pt x="2" y="14"/>
                  </a:cubicBezTo>
                  <a:cubicBezTo>
                    <a:pt x="2" y="16"/>
                    <a:pt x="4" y="17"/>
                    <a:pt x="5" y="1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757930" y="6974319"/>
              <a:ext cx="241445" cy="38674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3" y="16"/>
                  </a:moveTo>
                  <a:cubicBezTo>
                    <a:pt x="4" y="18"/>
                    <a:pt x="4" y="19"/>
                    <a:pt x="6" y="19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2" y="17"/>
                    <a:pt x="12" y="17"/>
                    <a:pt x="12" y="15"/>
                  </a:cubicBezTo>
                  <a:cubicBezTo>
                    <a:pt x="11" y="10"/>
                    <a:pt x="9" y="8"/>
                    <a:pt x="9" y="6"/>
                  </a:cubicBezTo>
                  <a:cubicBezTo>
                    <a:pt x="9" y="4"/>
                    <a:pt x="10" y="0"/>
                    <a:pt x="6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1" y="7"/>
                    <a:pt x="1" y="7"/>
                    <a:pt x="2" y="9"/>
                  </a:cubicBezTo>
                  <a:cubicBezTo>
                    <a:pt x="2" y="11"/>
                    <a:pt x="3" y="14"/>
                    <a:pt x="3" y="1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999374" y="6953561"/>
              <a:ext cx="180264" cy="367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5" y="18"/>
                  </a:moveTo>
                  <a:cubicBezTo>
                    <a:pt x="6" y="17"/>
                    <a:pt x="7" y="17"/>
                    <a:pt x="8" y="17"/>
                  </a:cubicBezTo>
                  <a:cubicBezTo>
                    <a:pt x="9" y="16"/>
                    <a:pt x="9" y="16"/>
                    <a:pt x="9" y="13"/>
                  </a:cubicBezTo>
                  <a:cubicBezTo>
                    <a:pt x="8" y="10"/>
                    <a:pt x="7" y="6"/>
                    <a:pt x="6" y="4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2" y="13"/>
                    <a:pt x="2" y="16"/>
                    <a:pt x="3" y="17"/>
                  </a:cubicBezTo>
                  <a:cubicBezTo>
                    <a:pt x="3" y="18"/>
                    <a:pt x="4" y="18"/>
                    <a:pt x="5" y="1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717507" y="6851958"/>
              <a:ext cx="382378" cy="143119"/>
            </a:xfrm>
            <a:custGeom>
              <a:avLst/>
              <a:gdLst/>
              <a:ahLst/>
              <a:cxnLst/>
              <a:rect l="l" t="t" r="r" b="b"/>
              <a:pathLst>
                <a:path w="19" h="7" extrusionOk="0">
                  <a:moveTo>
                    <a:pt x="1" y="5"/>
                  </a:moveTo>
                  <a:cubicBezTo>
                    <a:pt x="0" y="6"/>
                    <a:pt x="1" y="7"/>
                    <a:pt x="6" y="6"/>
                  </a:cubicBezTo>
                  <a:cubicBezTo>
                    <a:pt x="11" y="5"/>
                    <a:pt x="13" y="6"/>
                    <a:pt x="16" y="6"/>
                  </a:cubicBezTo>
                  <a:cubicBezTo>
                    <a:pt x="18" y="5"/>
                    <a:pt x="19" y="5"/>
                    <a:pt x="18" y="3"/>
                  </a:cubicBezTo>
                  <a:cubicBezTo>
                    <a:pt x="18" y="2"/>
                    <a:pt x="18" y="0"/>
                    <a:pt x="12" y="2"/>
                  </a:cubicBezTo>
                  <a:cubicBezTo>
                    <a:pt x="5" y="3"/>
                    <a:pt x="1" y="3"/>
                    <a:pt x="1" y="5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0848315" y="6750355"/>
              <a:ext cx="1345971" cy="631470"/>
            </a:xfrm>
            <a:custGeom>
              <a:avLst/>
              <a:gdLst/>
              <a:ahLst/>
              <a:cxnLst/>
              <a:rect l="l" t="t" r="r" b="b"/>
              <a:pathLst>
                <a:path w="67" h="31" extrusionOk="0">
                  <a:moveTo>
                    <a:pt x="67" y="27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4" y="27"/>
                    <a:pt x="62" y="23"/>
                    <a:pt x="59" y="19"/>
                  </a:cubicBezTo>
                  <a:cubicBezTo>
                    <a:pt x="56" y="15"/>
                    <a:pt x="53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4"/>
                    <a:pt x="41" y="3"/>
                    <a:pt x="38" y="2"/>
                  </a:cubicBezTo>
                  <a:cubicBezTo>
                    <a:pt x="26" y="0"/>
                    <a:pt x="18" y="5"/>
                    <a:pt x="11" y="9"/>
                  </a:cubicBezTo>
                  <a:cubicBezTo>
                    <a:pt x="7" y="12"/>
                    <a:pt x="4" y="15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6" y="14"/>
                    <a:pt x="6" y="15"/>
                    <a:pt x="6" y="17"/>
                  </a:cubicBezTo>
                  <a:cubicBezTo>
                    <a:pt x="4" y="17"/>
                    <a:pt x="2" y="18"/>
                    <a:pt x="0" y="17"/>
                  </a:cubicBezTo>
                  <a:cubicBezTo>
                    <a:pt x="3" y="18"/>
                    <a:pt x="10" y="19"/>
                    <a:pt x="18" y="21"/>
                  </a:cubicBezTo>
                  <a:cubicBezTo>
                    <a:pt x="20" y="12"/>
                    <a:pt x="28" y="7"/>
                    <a:pt x="36" y="8"/>
                  </a:cubicBezTo>
                  <a:cubicBezTo>
                    <a:pt x="45" y="10"/>
                    <a:pt x="50" y="18"/>
                    <a:pt x="48" y="26"/>
                  </a:cubicBezTo>
                  <a:cubicBezTo>
                    <a:pt x="54" y="28"/>
                    <a:pt x="66" y="31"/>
                    <a:pt x="66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lnTo>
                    <a:pt x="67" y="27"/>
                  </a:lnTo>
                  <a:close/>
                  <a:moveTo>
                    <a:pt x="6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5"/>
                    <a:pt x="60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2"/>
                    <a:pt x="59" y="21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0" y="21"/>
                    <a:pt x="61" y="22"/>
                  </a:cubicBezTo>
                  <a:close/>
                  <a:moveTo>
                    <a:pt x="52" y="10"/>
                  </a:moveTo>
                  <a:cubicBezTo>
                    <a:pt x="53" y="11"/>
                    <a:pt x="53" y="12"/>
                    <a:pt x="54" y="12"/>
                  </a:cubicBezTo>
                  <a:cubicBezTo>
                    <a:pt x="54" y="14"/>
                    <a:pt x="53" y="15"/>
                    <a:pt x="53" y="16"/>
                  </a:cubicBezTo>
                  <a:cubicBezTo>
                    <a:pt x="53" y="15"/>
                    <a:pt x="52" y="14"/>
                    <a:pt x="51" y="14"/>
                  </a:cubicBezTo>
                  <a:cubicBezTo>
                    <a:pt x="51" y="12"/>
                    <a:pt x="52" y="11"/>
                    <a:pt x="52" y="10"/>
                  </a:cubicBezTo>
                  <a:close/>
                  <a:moveTo>
                    <a:pt x="51" y="13"/>
                  </a:moveTo>
                  <a:cubicBezTo>
                    <a:pt x="50" y="12"/>
                    <a:pt x="50" y="12"/>
                    <a:pt x="49" y="11"/>
                  </a:cubicBezTo>
                  <a:cubicBezTo>
                    <a:pt x="49" y="10"/>
                    <a:pt x="49" y="9"/>
                    <a:pt x="49" y="8"/>
                  </a:cubicBezTo>
                  <a:cubicBezTo>
                    <a:pt x="50" y="9"/>
                    <a:pt x="51" y="9"/>
                    <a:pt x="52" y="10"/>
                  </a:cubicBezTo>
                  <a:cubicBezTo>
                    <a:pt x="51" y="11"/>
                    <a:pt x="51" y="12"/>
                    <a:pt x="51" y="13"/>
                  </a:cubicBezTo>
                  <a:close/>
                  <a:moveTo>
                    <a:pt x="54" y="13"/>
                  </a:moveTo>
                  <a:cubicBezTo>
                    <a:pt x="55" y="14"/>
                    <a:pt x="56" y="15"/>
                    <a:pt x="56" y="16"/>
                  </a:cubicBezTo>
                  <a:cubicBezTo>
                    <a:pt x="56" y="17"/>
                    <a:pt x="56" y="18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lose/>
                  <a:moveTo>
                    <a:pt x="41" y="3"/>
                  </a:moveTo>
                  <a:cubicBezTo>
                    <a:pt x="42" y="4"/>
                    <a:pt x="43" y="4"/>
                    <a:pt x="44" y="4"/>
                  </a:cubicBezTo>
                  <a:cubicBezTo>
                    <a:pt x="43" y="5"/>
                    <a:pt x="43" y="6"/>
                    <a:pt x="43" y="7"/>
                  </a:cubicBezTo>
                  <a:cubicBezTo>
                    <a:pt x="42" y="7"/>
                    <a:pt x="42" y="6"/>
                    <a:pt x="41" y="6"/>
                  </a:cubicBezTo>
                  <a:cubicBezTo>
                    <a:pt x="41" y="5"/>
                    <a:pt x="41" y="4"/>
                    <a:pt x="41" y="3"/>
                  </a:cubicBezTo>
                  <a:close/>
                  <a:moveTo>
                    <a:pt x="40" y="6"/>
                  </a:moveTo>
                  <a:cubicBezTo>
                    <a:pt x="40" y="6"/>
                    <a:pt x="39" y="6"/>
                    <a:pt x="38" y="5"/>
                  </a:cubicBezTo>
                  <a:cubicBezTo>
                    <a:pt x="38" y="4"/>
                    <a:pt x="38" y="4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41" y="4"/>
                    <a:pt x="41" y="5"/>
                    <a:pt x="40" y="6"/>
                  </a:cubicBezTo>
                  <a:close/>
                  <a:moveTo>
                    <a:pt x="44" y="5"/>
                  </a:moveTo>
                  <a:cubicBezTo>
                    <a:pt x="45" y="5"/>
                    <a:pt x="46" y="5"/>
                    <a:pt x="46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8"/>
                    <a:pt x="44" y="8"/>
                    <a:pt x="44" y="7"/>
                  </a:cubicBezTo>
                  <a:cubicBezTo>
                    <a:pt x="44" y="6"/>
                    <a:pt x="44" y="6"/>
                    <a:pt x="44" y="5"/>
                  </a:cubicBezTo>
                  <a:close/>
                  <a:moveTo>
                    <a:pt x="27" y="2"/>
                  </a:moveTo>
                  <a:cubicBezTo>
                    <a:pt x="27" y="2"/>
                    <a:pt x="28" y="2"/>
                    <a:pt x="29" y="2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6" y="4"/>
                    <a:pt x="26" y="3"/>
                    <a:pt x="27" y="2"/>
                  </a:cubicBezTo>
                  <a:close/>
                  <a:moveTo>
                    <a:pt x="25" y="5"/>
                  </a:moveTo>
                  <a:cubicBezTo>
                    <a:pt x="25" y="6"/>
                    <a:pt x="24" y="6"/>
                    <a:pt x="23" y="6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5" y="5"/>
                  </a:cubicBezTo>
                  <a:close/>
                  <a:moveTo>
                    <a:pt x="30" y="2"/>
                  </a:moveTo>
                  <a:cubicBezTo>
                    <a:pt x="30" y="2"/>
                    <a:pt x="31" y="2"/>
                    <a:pt x="32" y="2"/>
                  </a:cubicBezTo>
                  <a:cubicBezTo>
                    <a:pt x="32" y="3"/>
                    <a:pt x="32" y="4"/>
                    <a:pt x="32" y="5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9" y="4"/>
                    <a:pt x="29" y="3"/>
                    <a:pt x="30" y="2"/>
                  </a:cubicBezTo>
                  <a:close/>
                  <a:moveTo>
                    <a:pt x="33" y="2"/>
                  </a:moveTo>
                  <a:cubicBezTo>
                    <a:pt x="33" y="2"/>
                    <a:pt x="34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2" y="4"/>
                    <a:pt x="32" y="3"/>
                    <a:pt x="33" y="2"/>
                  </a:cubicBezTo>
                  <a:close/>
                  <a:moveTo>
                    <a:pt x="20" y="5"/>
                  </a:moveTo>
                  <a:cubicBezTo>
                    <a:pt x="19" y="6"/>
                    <a:pt x="19" y="7"/>
                    <a:pt x="19" y="8"/>
                  </a:cubicBezTo>
                  <a:cubicBezTo>
                    <a:pt x="18" y="9"/>
                    <a:pt x="17" y="9"/>
                    <a:pt x="16" y="10"/>
                  </a:cubicBezTo>
                  <a:cubicBezTo>
                    <a:pt x="16" y="9"/>
                    <a:pt x="17" y="8"/>
                    <a:pt x="17" y="6"/>
                  </a:cubicBezTo>
                  <a:cubicBezTo>
                    <a:pt x="18" y="6"/>
                    <a:pt x="19" y="5"/>
                    <a:pt x="20" y="5"/>
                  </a:cubicBezTo>
                  <a:close/>
                  <a:moveTo>
                    <a:pt x="7" y="13"/>
                  </a:moveTo>
                  <a:cubicBezTo>
                    <a:pt x="8" y="12"/>
                    <a:pt x="9" y="12"/>
                    <a:pt x="10" y="11"/>
                  </a:cubicBezTo>
                  <a:cubicBezTo>
                    <a:pt x="9" y="12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7" y="15"/>
                    <a:pt x="7" y="14"/>
                    <a:pt x="7" y="13"/>
                  </a:cubicBezTo>
                  <a:close/>
                  <a:moveTo>
                    <a:pt x="10" y="15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3" y="10"/>
                    <a:pt x="13" y="11"/>
                    <a:pt x="12" y="13"/>
                  </a:cubicBezTo>
                  <a:cubicBezTo>
                    <a:pt x="11" y="13"/>
                    <a:pt x="10" y="14"/>
                    <a:pt x="10" y="15"/>
                  </a:cubicBezTo>
                  <a:close/>
                  <a:moveTo>
                    <a:pt x="13" y="12"/>
                  </a:moveTo>
                  <a:cubicBezTo>
                    <a:pt x="13" y="11"/>
                    <a:pt x="13" y="10"/>
                    <a:pt x="14" y="8"/>
                  </a:cubicBezTo>
                  <a:cubicBezTo>
                    <a:pt x="14" y="8"/>
                    <a:pt x="15" y="7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5" y="11"/>
                    <a:pt x="14" y="12"/>
                    <a:pt x="13" y="12"/>
                  </a:cubicBezTo>
                  <a:close/>
                  <a:moveTo>
                    <a:pt x="20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2" y="6"/>
                    <a:pt x="22" y="7"/>
                  </a:cubicBezTo>
                  <a:cubicBezTo>
                    <a:pt x="21" y="7"/>
                    <a:pt x="20" y="7"/>
                    <a:pt x="20" y="8"/>
                  </a:cubicBezTo>
                  <a:close/>
                  <a:moveTo>
                    <a:pt x="35" y="5"/>
                  </a:moveTo>
                  <a:cubicBezTo>
                    <a:pt x="35" y="4"/>
                    <a:pt x="35" y="3"/>
                    <a:pt x="36" y="2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4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5" y="5"/>
                  </a:cubicBezTo>
                  <a:close/>
                  <a:moveTo>
                    <a:pt x="46" y="9"/>
                  </a:moveTo>
                  <a:cubicBezTo>
                    <a:pt x="46" y="8"/>
                    <a:pt x="47" y="7"/>
                    <a:pt x="47" y="6"/>
                  </a:cubicBezTo>
                  <a:cubicBezTo>
                    <a:pt x="48" y="7"/>
                    <a:pt x="48" y="7"/>
                    <a:pt x="49" y="8"/>
                  </a:cubicBezTo>
                  <a:cubicBezTo>
                    <a:pt x="49" y="9"/>
                    <a:pt x="49" y="10"/>
                    <a:pt x="48" y="11"/>
                  </a:cubicBezTo>
                  <a:cubicBezTo>
                    <a:pt x="48" y="10"/>
                    <a:pt x="47" y="9"/>
                    <a:pt x="46" y="9"/>
                  </a:cubicBezTo>
                  <a:close/>
                  <a:moveTo>
                    <a:pt x="56" y="20"/>
                  </a:moveTo>
                  <a:cubicBezTo>
                    <a:pt x="56" y="19"/>
                    <a:pt x="56" y="17"/>
                    <a:pt x="57" y="16"/>
                  </a:cubicBezTo>
                  <a:cubicBezTo>
                    <a:pt x="57" y="17"/>
                    <a:pt x="58" y="18"/>
                    <a:pt x="59" y="19"/>
                  </a:cubicBezTo>
                  <a:cubicBezTo>
                    <a:pt x="58" y="20"/>
                    <a:pt x="58" y="21"/>
                    <a:pt x="58" y="23"/>
                  </a:cubicBezTo>
                  <a:cubicBezTo>
                    <a:pt x="57" y="22"/>
                    <a:pt x="56" y="21"/>
                    <a:pt x="56" y="20"/>
                  </a:cubicBezTo>
                  <a:close/>
                  <a:moveTo>
                    <a:pt x="60" y="26"/>
                  </a:moveTo>
                  <a:cubicBezTo>
                    <a:pt x="61" y="25"/>
                    <a:pt x="61" y="24"/>
                    <a:pt x="61" y="23"/>
                  </a:cubicBezTo>
                  <a:cubicBezTo>
                    <a:pt x="62" y="24"/>
                    <a:pt x="62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6"/>
                    <a:pt x="63" y="27"/>
                    <a:pt x="62" y="28"/>
                  </a:cubicBezTo>
                  <a:cubicBezTo>
                    <a:pt x="62" y="28"/>
                    <a:pt x="61" y="27"/>
                    <a:pt x="60" y="26"/>
                  </a:cubicBezTo>
                  <a:close/>
                  <a:moveTo>
                    <a:pt x="65" y="30"/>
                  </a:moveTo>
                  <a:cubicBezTo>
                    <a:pt x="64" y="30"/>
                    <a:pt x="63" y="29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4" y="26"/>
                    <a:pt x="65" y="27"/>
                    <a:pt x="65" y="27"/>
                  </a:cubicBezTo>
                  <a:cubicBezTo>
                    <a:pt x="65" y="28"/>
                    <a:pt x="65" y="29"/>
                    <a:pt x="65" y="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8438239" y="6057704"/>
              <a:ext cx="1386394" cy="895858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42" y="19"/>
                  </a:moveTo>
                  <a:cubicBezTo>
                    <a:pt x="42" y="20"/>
                    <a:pt x="42" y="21"/>
                    <a:pt x="42" y="22"/>
                  </a:cubicBezTo>
                  <a:cubicBezTo>
                    <a:pt x="39" y="22"/>
                    <a:pt x="37" y="21"/>
                    <a:pt x="34" y="21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1" y="12"/>
                    <a:pt x="31" y="12"/>
                    <a:pt x="30" y="11"/>
                  </a:cubicBezTo>
                  <a:cubicBezTo>
                    <a:pt x="28" y="7"/>
                    <a:pt x="26" y="4"/>
                    <a:pt x="25" y="1"/>
                  </a:cubicBezTo>
                  <a:cubicBezTo>
                    <a:pt x="17" y="1"/>
                    <a:pt x="9" y="0"/>
                    <a:pt x="1" y="0"/>
                  </a:cubicBezTo>
                  <a:cubicBezTo>
                    <a:pt x="1" y="4"/>
                    <a:pt x="1" y="7"/>
                    <a:pt x="1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22" y="41"/>
                    <a:pt x="44" y="42"/>
                    <a:pt x="66" y="44"/>
                  </a:cubicBezTo>
                  <a:cubicBezTo>
                    <a:pt x="67" y="41"/>
                    <a:pt x="67" y="38"/>
                    <a:pt x="67" y="34"/>
                  </a:cubicBezTo>
                  <a:cubicBezTo>
                    <a:pt x="68" y="30"/>
                    <a:pt x="68" y="25"/>
                    <a:pt x="69" y="21"/>
                  </a:cubicBezTo>
                  <a:cubicBezTo>
                    <a:pt x="60" y="20"/>
                    <a:pt x="51" y="19"/>
                    <a:pt x="42" y="1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201903" y="6729597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9060970" y="6729597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9322079" y="6750355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442255" y="6750355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9563524" y="6770020"/>
              <a:ext cx="79754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7"/>
                  </a:moveTo>
                  <a:cubicBezTo>
                    <a:pt x="3" y="5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9643277" y="6770020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2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9703365" y="6770020"/>
              <a:ext cx="40423" cy="143119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9743787" y="6770020"/>
              <a:ext cx="19665" cy="14311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cubicBezTo>
                    <a:pt x="1" y="6"/>
                    <a:pt x="1" y="4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8920036" y="6709932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6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8799860" y="6709932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8679684" y="6709932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8598838" y="6709932"/>
              <a:ext cx="60088" cy="142026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8519085" y="6709932"/>
              <a:ext cx="60088" cy="121269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2" y="6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8478662" y="6689174"/>
              <a:ext cx="40423" cy="142026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2"/>
                    <a:pt x="2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8457905" y="6689174"/>
              <a:ext cx="20758" cy="142026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9201903" y="6526391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9060970" y="6526391"/>
              <a:ext cx="120176" cy="142026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5" y="7"/>
                  </a:move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9341744" y="6546056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9463013" y="6546056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7"/>
                  </a:move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9583189" y="6566813"/>
              <a:ext cx="79754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9662942" y="6566813"/>
              <a:ext cx="61181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2" y="7"/>
                  </a:move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9724122" y="6566813"/>
              <a:ext cx="39330" cy="143119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9763453" y="6587571"/>
              <a:ext cx="20758" cy="12236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8940794" y="6505633"/>
              <a:ext cx="100511" cy="1627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8819525" y="6505633"/>
              <a:ext cx="80846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4" y="6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8699349" y="6505633"/>
              <a:ext cx="80846" cy="14311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8598838" y="6505633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8519085" y="6505633"/>
              <a:ext cx="60088" cy="143119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8478662" y="6505633"/>
              <a:ext cx="40423" cy="122361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8457905" y="6484875"/>
              <a:ext cx="20758" cy="14311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8940794" y="6322091"/>
              <a:ext cx="100511" cy="143119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5" y="5"/>
                    <a:pt x="5" y="7"/>
                  </a:cubicBezTo>
                  <a:cubicBezTo>
                    <a:pt x="4" y="7"/>
                    <a:pt x="2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8819525" y="6302426"/>
              <a:ext cx="100511" cy="14202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8699349" y="6302426"/>
              <a:ext cx="80846" cy="142026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8598838" y="6302426"/>
              <a:ext cx="80846" cy="142026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8538750" y="6302426"/>
              <a:ext cx="40423" cy="142026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8498327" y="6302426"/>
              <a:ext cx="20758" cy="12126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8457905" y="6302426"/>
              <a:ext cx="20758" cy="12126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9382167" y="6465210"/>
              <a:ext cx="40423" cy="40423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8739772" y="6138550"/>
              <a:ext cx="19665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8558415" y="6138550"/>
              <a:ext cx="20758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9623611" y="6484875"/>
              <a:ext cx="19665" cy="4151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9743787" y="6505633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9784211" y="6505633"/>
              <a:ext cx="19665" cy="4042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0105408" y="6159308"/>
              <a:ext cx="1164615" cy="1018219"/>
            </a:xfrm>
            <a:custGeom>
              <a:avLst/>
              <a:gdLst/>
              <a:ahLst/>
              <a:cxnLst/>
              <a:rect l="l" t="t" r="r" b="b"/>
              <a:pathLst>
                <a:path w="58" h="50" extrusionOk="0">
                  <a:moveTo>
                    <a:pt x="0" y="41"/>
                  </a:moveTo>
                  <a:cubicBezTo>
                    <a:pt x="5" y="41"/>
                    <a:pt x="52" y="49"/>
                    <a:pt x="58" y="50"/>
                  </a:cubicBezTo>
                  <a:cubicBezTo>
                    <a:pt x="54" y="49"/>
                    <a:pt x="50" y="47"/>
                    <a:pt x="45" y="44"/>
                  </a:cubicBezTo>
                  <a:cubicBezTo>
                    <a:pt x="45" y="42"/>
                    <a:pt x="45" y="40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3"/>
                    <a:pt x="46" y="33"/>
                    <a:pt x="46" y="32"/>
                  </a:cubicBezTo>
                  <a:cubicBezTo>
                    <a:pt x="45" y="32"/>
                    <a:pt x="44" y="32"/>
                    <a:pt x="43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5"/>
                    <a:pt x="42" y="35"/>
                    <a:pt x="41" y="35"/>
                  </a:cubicBezTo>
                  <a:cubicBezTo>
                    <a:pt x="41" y="31"/>
                    <a:pt x="42" y="26"/>
                    <a:pt x="42" y="22"/>
                  </a:cubicBezTo>
                  <a:cubicBezTo>
                    <a:pt x="44" y="22"/>
                    <a:pt x="46" y="22"/>
                    <a:pt x="48" y="23"/>
                  </a:cubicBezTo>
                  <a:cubicBezTo>
                    <a:pt x="48" y="22"/>
                    <a:pt x="49" y="21"/>
                    <a:pt x="49" y="20"/>
                  </a:cubicBezTo>
                  <a:cubicBezTo>
                    <a:pt x="49" y="20"/>
                    <a:pt x="46" y="20"/>
                    <a:pt x="43" y="19"/>
                  </a:cubicBezTo>
                  <a:cubicBezTo>
                    <a:pt x="43" y="18"/>
                    <a:pt x="43" y="17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8" y="15"/>
                    <a:pt x="51" y="15"/>
                    <a:pt x="51" y="15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5" y="13"/>
                    <a:pt x="56" y="13"/>
                    <a:pt x="56" y="13"/>
                  </a:cubicBezTo>
                  <a:cubicBezTo>
                    <a:pt x="56" y="12"/>
                    <a:pt x="56" y="10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42" y="8"/>
                    <a:pt x="31" y="7"/>
                  </a:cubicBezTo>
                  <a:cubicBezTo>
                    <a:pt x="20" y="5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5"/>
                    <a:pt x="6" y="6"/>
                    <a:pt x="9" y="7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9" y="9"/>
                    <a:pt x="12" y="9"/>
                    <a:pt x="16" y="10"/>
                  </a:cubicBezTo>
                  <a:cubicBezTo>
                    <a:pt x="16" y="11"/>
                    <a:pt x="16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2" y="15"/>
                    <a:pt x="10" y="14"/>
                    <a:pt x="10" y="14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11" y="17"/>
                    <a:pt x="13" y="18"/>
                    <a:pt x="15" y="18"/>
                  </a:cubicBezTo>
                  <a:cubicBezTo>
                    <a:pt x="15" y="22"/>
                    <a:pt x="14" y="27"/>
                    <a:pt x="13" y="31"/>
                  </a:cubicBezTo>
                  <a:cubicBezTo>
                    <a:pt x="12" y="31"/>
                    <a:pt x="11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0" y="27"/>
                    <a:pt x="9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6" y="41"/>
                  </a:cubicBezTo>
                  <a:cubicBezTo>
                    <a:pt x="4" y="41"/>
                    <a:pt x="3" y="42"/>
                    <a:pt x="0" y="41"/>
                  </a:cubicBezTo>
                  <a:close/>
                  <a:moveTo>
                    <a:pt x="16" y="39"/>
                  </a:moveTo>
                  <a:cubicBezTo>
                    <a:pt x="16" y="37"/>
                    <a:pt x="17" y="35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5"/>
                    <a:pt x="20" y="37"/>
                    <a:pt x="19" y="39"/>
                  </a:cubicBezTo>
                  <a:cubicBezTo>
                    <a:pt x="18" y="39"/>
                    <a:pt x="17" y="39"/>
                    <a:pt x="16" y="39"/>
                  </a:cubicBezTo>
                  <a:close/>
                  <a:moveTo>
                    <a:pt x="33" y="40"/>
                  </a:moveTo>
                  <a:cubicBezTo>
                    <a:pt x="33" y="38"/>
                    <a:pt x="33" y="37"/>
                    <a:pt x="33" y="35"/>
                  </a:cubicBezTo>
                  <a:cubicBezTo>
                    <a:pt x="34" y="36"/>
                    <a:pt x="36" y="36"/>
                    <a:pt x="37" y="36"/>
                  </a:cubicBezTo>
                  <a:cubicBezTo>
                    <a:pt x="36" y="37"/>
                    <a:pt x="36" y="39"/>
                    <a:pt x="36" y="40"/>
                  </a:cubicBezTo>
                  <a:cubicBezTo>
                    <a:pt x="35" y="40"/>
                    <a:pt x="34" y="40"/>
                    <a:pt x="33" y="40"/>
                  </a:cubicBezTo>
                  <a:close/>
                  <a:moveTo>
                    <a:pt x="44" y="37"/>
                  </a:moveTo>
                  <a:cubicBezTo>
                    <a:pt x="43" y="39"/>
                    <a:pt x="43" y="41"/>
                    <a:pt x="43" y="43"/>
                  </a:cubicBezTo>
                  <a:cubicBezTo>
                    <a:pt x="42" y="42"/>
                    <a:pt x="41" y="42"/>
                    <a:pt x="40" y="42"/>
                  </a:cubicBezTo>
                  <a:cubicBezTo>
                    <a:pt x="40" y="40"/>
                    <a:pt x="40" y="38"/>
                    <a:pt x="40" y="37"/>
                  </a:cubicBezTo>
                  <a:cubicBezTo>
                    <a:pt x="41" y="37"/>
                    <a:pt x="43" y="37"/>
                    <a:pt x="44" y="37"/>
                  </a:cubicBezTo>
                  <a:close/>
                  <a:moveTo>
                    <a:pt x="19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3" y="11"/>
                    <a:pt x="26" y="12"/>
                    <a:pt x="30" y="13"/>
                  </a:cubicBezTo>
                  <a:cubicBezTo>
                    <a:pt x="33" y="13"/>
                    <a:pt x="37" y="13"/>
                    <a:pt x="40" y="14"/>
                  </a:cubicBezTo>
                  <a:cubicBezTo>
                    <a:pt x="40" y="14"/>
                    <a:pt x="40" y="15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36" y="19"/>
                    <a:pt x="32" y="18"/>
                    <a:pt x="29" y="18"/>
                  </a:cubicBezTo>
                  <a:cubicBezTo>
                    <a:pt x="26" y="17"/>
                    <a:pt x="22" y="17"/>
                    <a:pt x="19" y="16"/>
                  </a:cubicBezTo>
                  <a:cubicBezTo>
                    <a:pt x="19" y="15"/>
                    <a:pt x="19" y="14"/>
                    <a:pt x="19" y="13"/>
                  </a:cubicBezTo>
                  <a:close/>
                  <a:moveTo>
                    <a:pt x="18" y="18"/>
                  </a:moveTo>
                  <a:cubicBezTo>
                    <a:pt x="25" y="19"/>
                    <a:pt x="32" y="20"/>
                    <a:pt x="39" y="21"/>
                  </a:cubicBezTo>
                  <a:cubicBezTo>
                    <a:pt x="38" y="26"/>
                    <a:pt x="38" y="30"/>
                    <a:pt x="37" y="34"/>
                  </a:cubicBezTo>
                  <a:cubicBezTo>
                    <a:pt x="36" y="34"/>
                    <a:pt x="35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2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4" y="31"/>
                    <a:pt x="33" y="30"/>
                  </a:cubicBezTo>
                  <a:cubicBezTo>
                    <a:pt x="32" y="30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8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9"/>
                    <a:pt x="24" y="38"/>
                    <a:pt x="22" y="38"/>
                  </a:cubicBezTo>
                  <a:cubicBezTo>
                    <a:pt x="22" y="37"/>
                    <a:pt x="22" y="35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3"/>
                    <a:pt x="23" y="33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29"/>
                    <a:pt x="23" y="29"/>
                    <a:pt x="22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8" y="32"/>
                    <a:pt x="17" y="31"/>
                  </a:cubicBezTo>
                  <a:cubicBezTo>
                    <a:pt x="17" y="27"/>
                    <a:pt x="18" y="23"/>
                    <a:pt x="18" y="18"/>
                  </a:cubicBezTo>
                  <a:close/>
                  <a:moveTo>
                    <a:pt x="10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3" y="35"/>
                    <a:pt x="12" y="37"/>
                    <a:pt x="12" y="40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9" y="38"/>
                    <a:pt x="9" y="35"/>
                    <a:pt x="10" y="3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 cmpd="sng">
              <a:solidFill>
                <a:srgbClr val="586270">
                  <a:alpha val="4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4"/>
          <p:cNvSpPr/>
          <p:nvPr/>
        </p:nvSpPr>
        <p:spPr>
          <a:xfrm>
            <a:off x="0" y="5859259"/>
            <a:ext cx="12191998" cy="1008169"/>
          </a:xfrm>
          <a:custGeom>
            <a:avLst/>
            <a:gdLst/>
            <a:ahLst/>
            <a:cxnLst/>
            <a:rect l="l" t="t" r="r" b="b"/>
            <a:pathLst>
              <a:path w="448" h="34" extrusionOk="0">
                <a:moveTo>
                  <a:pt x="224" y="0"/>
                </a:moveTo>
                <a:cubicBezTo>
                  <a:pt x="135" y="0"/>
                  <a:pt x="56" y="11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392" y="11"/>
                  <a:pt x="312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"/>
          <p:cNvSpPr txBox="1">
            <a:spLocks noGrp="1"/>
          </p:cNvSpPr>
          <p:nvPr>
            <p:ph type="ctrTitle"/>
          </p:nvPr>
        </p:nvSpPr>
        <p:spPr>
          <a:xfrm>
            <a:off x="3044973" y="1209350"/>
            <a:ext cx="5426076" cy="162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4"/>
          <p:cNvSpPr txBox="1">
            <a:spLocks noGrp="1"/>
          </p:cNvSpPr>
          <p:nvPr>
            <p:ph type="body" idx="1"/>
          </p:nvPr>
        </p:nvSpPr>
        <p:spPr>
          <a:xfrm>
            <a:off x="3044973" y="3515586"/>
            <a:ext cx="5426076" cy="31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3" name="Google Shape;643;p4"/>
          <p:cNvSpPr txBox="1">
            <a:spLocks noGrp="1"/>
          </p:cNvSpPr>
          <p:nvPr>
            <p:ph type="body" idx="2"/>
          </p:nvPr>
        </p:nvSpPr>
        <p:spPr>
          <a:xfrm>
            <a:off x="3044974" y="3219315"/>
            <a:ext cx="5426076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>
  <p:cSld name="节标题">
    <p:bg>
      <p:bgPr>
        <a:solidFill>
          <a:schemeClr val="lt1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"/>
          <p:cNvSpPr/>
          <p:nvPr/>
        </p:nvSpPr>
        <p:spPr>
          <a:xfrm>
            <a:off x="4769" y="2322617"/>
            <a:ext cx="12249458" cy="1519531"/>
          </a:xfrm>
          <a:prstGeom prst="rect">
            <a:avLst/>
          </a:prstGeom>
          <a:solidFill>
            <a:srgbClr val="5862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"/>
          <p:cNvSpPr/>
          <p:nvPr/>
        </p:nvSpPr>
        <p:spPr>
          <a:xfrm>
            <a:off x="0" y="2400399"/>
            <a:ext cx="1502118" cy="1441749"/>
          </a:xfrm>
          <a:custGeom>
            <a:avLst/>
            <a:gdLst/>
            <a:ahLst/>
            <a:cxnLst/>
            <a:rect l="l" t="t" r="r" b="b"/>
            <a:pathLst>
              <a:path w="352" h="561" extrusionOk="0">
                <a:moveTo>
                  <a:pt x="327" y="0"/>
                </a:moveTo>
                <a:cubicBezTo>
                  <a:pt x="257" y="125"/>
                  <a:pt x="176" y="254"/>
                  <a:pt x="75" y="364"/>
                </a:cubicBezTo>
                <a:cubicBezTo>
                  <a:pt x="69" y="356"/>
                  <a:pt x="61" y="351"/>
                  <a:pt x="51" y="348"/>
                </a:cubicBezTo>
                <a:cubicBezTo>
                  <a:pt x="58" y="338"/>
                  <a:pt x="63" y="324"/>
                  <a:pt x="63" y="310"/>
                </a:cubicBezTo>
                <a:cubicBezTo>
                  <a:pt x="63" y="275"/>
                  <a:pt x="35" y="246"/>
                  <a:pt x="0" y="244"/>
                </a:cubicBezTo>
                <a:cubicBezTo>
                  <a:pt x="0" y="561"/>
                  <a:pt x="0" y="561"/>
                  <a:pt x="0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36" y="551"/>
                  <a:pt x="251" y="534"/>
                  <a:pt x="258" y="512"/>
                </a:cubicBezTo>
                <a:cubicBezTo>
                  <a:pt x="260" y="513"/>
                  <a:pt x="261" y="513"/>
                  <a:pt x="263" y="513"/>
                </a:cubicBezTo>
                <a:cubicBezTo>
                  <a:pt x="296" y="513"/>
                  <a:pt x="322" y="486"/>
                  <a:pt x="322" y="453"/>
                </a:cubicBezTo>
                <a:cubicBezTo>
                  <a:pt x="322" y="420"/>
                  <a:pt x="296" y="394"/>
                  <a:pt x="263" y="394"/>
                </a:cubicBezTo>
                <a:cubicBezTo>
                  <a:pt x="244" y="394"/>
                  <a:pt x="228" y="402"/>
                  <a:pt x="217" y="416"/>
                </a:cubicBezTo>
                <a:cubicBezTo>
                  <a:pt x="206" y="411"/>
                  <a:pt x="194" y="408"/>
                  <a:pt x="181" y="408"/>
                </a:cubicBezTo>
                <a:cubicBezTo>
                  <a:pt x="170" y="408"/>
                  <a:pt x="160" y="410"/>
                  <a:pt x="151" y="414"/>
                </a:cubicBezTo>
                <a:cubicBezTo>
                  <a:pt x="199" y="270"/>
                  <a:pt x="275" y="137"/>
                  <a:pt x="352" y="14"/>
                </a:cubicBezTo>
                <a:cubicBezTo>
                  <a:pt x="344" y="10"/>
                  <a:pt x="336" y="5"/>
                  <a:pt x="32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5"/>
          <p:cNvGrpSpPr/>
          <p:nvPr/>
        </p:nvGrpSpPr>
        <p:grpSpPr>
          <a:xfrm rot="865253">
            <a:off x="1152166" y="1353980"/>
            <a:ext cx="1636713" cy="2320925"/>
            <a:chOff x="4276725" y="1611313"/>
            <a:chExt cx="1636713" cy="2320925"/>
          </a:xfrm>
        </p:grpSpPr>
        <p:sp>
          <p:nvSpPr>
            <p:cNvPr id="648" name="Google Shape;648;p5"/>
            <p:cNvSpPr/>
            <p:nvPr/>
          </p:nvSpPr>
          <p:spPr>
            <a:xfrm>
              <a:off x="5657850" y="2300288"/>
              <a:ext cx="212725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657850" y="2300288"/>
              <a:ext cx="212725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02300" y="2343151"/>
              <a:ext cx="211138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6"/>
                    <a:pt x="3" y="1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702300" y="2411413"/>
              <a:ext cx="211138" cy="149225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8" y="22"/>
                  </a:moveTo>
                  <a:cubicBezTo>
                    <a:pt x="6" y="24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4" y="8"/>
                    <a:pt x="31" y="9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621338" y="2362201"/>
              <a:ext cx="198438" cy="20478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9" y="4"/>
                  </a:moveTo>
                  <a:cubicBezTo>
                    <a:pt x="2" y="8"/>
                    <a:pt x="0" y="17"/>
                    <a:pt x="4" y="24"/>
                  </a:cubicBezTo>
                  <a:cubicBezTo>
                    <a:pt x="7" y="31"/>
                    <a:pt x="16" y="33"/>
                    <a:pt x="23" y="29"/>
                  </a:cubicBezTo>
                  <a:cubicBezTo>
                    <a:pt x="30" y="25"/>
                    <a:pt x="32" y="17"/>
                    <a:pt x="29" y="10"/>
                  </a:cubicBezTo>
                  <a:cubicBezTo>
                    <a:pt x="25" y="3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627688" y="2386013"/>
              <a:ext cx="117475" cy="142875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0" y="10"/>
                    <a:pt x="3" y="18"/>
                    <a:pt x="10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3" y="22"/>
                    <a:pt x="14" y="22"/>
                    <a:pt x="15" y="20"/>
                  </a:cubicBezTo>
                  <a:cubicBezTo>
                    <a:pt x="19" y="13"/>
                    <a:pt x="16" y="5"/>
                    <a:pt x="9" y="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657850" y="2330451"/>
              <a:ext cx="68263" cy="80963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7" y="1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1" y="2"/>
                    <a:pt x="9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35550" y="2343151"/>
              <a:ext cx="685800" cy="334963"/>
            </a:xfrm>
            <a:custGeom>
              <a:avLst/>
              <a:gdLst/>
              <a:ahLst/>
              <a:cxnLst/>
              <a:rect l="l" t="t" r="r" b="b"/>
              <a:pathLst>
                <a:path w="110" h="54" extrusionOk="0">
                  <a:moveTo>
                    <a:pt x="26" y="5"/>
                  </a:move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8" y="28"/>
                  </a:cubicBezTo>
                  <a:cubicBezTo>
                    <a:pt x="38" y="51"/>
                    <a:pt x="78" y="54"/>
                    <a:pt x="110" y="3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74" y="22"/>
                    <a:pt x="46" y="20"/>
                    <a:pt x="26" y="5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67300" y="2343151"/>
              <a:ext cx="609600" cy="260350"/>
            </a:xfrm>
            <a:custGeom>
              <a:avLst/>
              <a:gdLst/>
              <a:ahLst/>
              <a:cxnLst/>
              <a:rect l="l" t="t" r="r" b="b"/>
              <a:pathLst>
                <a:path w="98" h="42" extrusionOk="0">
                  <a:moveTo>
                    <a:pt x="21" y="5"/>
                  </a:moveTo>
                  <a:cubicBezTo>
                    <a:pt x="15" y="0"/>
                    <a:pt x="5" y="1"/>
                    <a:pt x="0" y="7"/>
                  </a:cubicBezTo>
                  <a:cubicBezTo>
                    <a:pt x="25" y="34"/>
                    <a:pt x="65" y="42"/>
                    <a:pt x="98" y="23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69" y="22"/>
                    <a:pt x="41" y="20"/>
                    <a:pt x="21" y="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334000" y="3113088"/>
              <a:ext cx="69850" cy="80963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6" y="12"/>
                  </a:moveTo>
                  <a:cubicBezTo>
                    <a:pt x="5" y="13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4"/>
                    <a:pt x="10" y="5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89425" y="3608388"/>
              <a:ext cx="161925" cy="323850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2" y="49"/>
                    <a:pt x="26" y="27"/>
                    <a:pt x="2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80C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302125" y="2895601"/>
              <a:ext cx="628650" cy="825500"/>
            </a:xfrm>
            <a:custGeom>
              <a:avLst/>
              <a:gdLst/>
              <a:ahLst/>
              <a:cxnLst/>
              <a:rect l="l" t="t" r="r" b="b"/>
              <a:pathLst>
                <a:path w="396" h="520" extrusionOk="0">
                  <a:moveTo>
                    <a:pt x="278" y="0"/>
                  </a:moveTo>
                  <a:lnTo>
                    <a:pt x="0" y="449"/>
                  </a:lnTo>
                  <a:lnTo>
                    <a:pt x="121" y="520"/>
                  </a:lnTo>
                  <a:lnTo>
                    <a:pt x="396" y="7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302125" y="2895601"/>
              <a:ext cx="528638" cy="769938"/>
            </a:xfrm>
            <a:custGeom>
              <a:avLst/>
              <a:gdLst/>
              <a:ahLst/>
              <a:cxnLst/>
              <a:rect l="l" t="t" r="r" b="b"/>
              <a:pathLst>
                <a:path w="333" h="485" extrusionOk="0">
                  <a:moveTo>
                    <a:pt x="278" y="0"/>
                  </a:moveTo>
                  <a:lnTo>
                    <a:pt x="0" y="449"/>
                  </a:lnTo>
                  <a:lnTo>
                    <a:pt x="59" y="485"/>
                  </a:lnTo>
                  <a:lnTo>
                    <a:pt x="333" y="3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48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718050" y="2820988"/>
              <a:ext cx="274638" cy="204788"/>
            </a:xfrm>
            <a:custGeom>
              <a:avLst/>
              <a:gdLst/>
              <a:ahLst/>
              <a:cxnLst/>
              <a:rect l="l" t="t" r="r" b="b"/>
              <a:pathLst>
                <a:path w="44" h="33" extrusionOk="0">
                  <a:moveTo>
                    <a:pt x="44" y="2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5" y="21"/>
                    <a:pt x="15" y="27"/>
                  </a:cubicBezTo>
                  <a:cubicBezTo>
                    <a:pt x="24" y="33"/>
                    <a:pt x="36" y="32"/>
                    <a:pt x="44" y="25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086350" y="2232026"/>
              <a:ext cx="317500" cy="303213"/>
            </a:xfrm>
            <a:custGeom>
              <a:avLst/>
              <a:gdLst/>
              <a:ahLst/>
              <a:cxnLst/>
              <a:rect l="l" t="t" r="r" b="b"/>
              <a:pathLst>
                <a:path w="200" h="191" extrusionOk="0">
                  <a:moveTo>
                    <a:pt x="66" y="191"/>
                  </a:moveTo>
                  <a:lnTo>
                    <a:pt x="0" y="109"/>
                  </a:lnTo>
                  <a:lnTo>
                    <a:pt x="129" y="0"/>
                  </a:lnTo>
                  <a:lnTo>
                    <a:pt x="200" y="82"/>
                  </a:lnTo>
                  <a:lnTo>
                    <a:pt x="66" y="191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4668838" y="2317751"/>
              <a:ext cx="622300" cy="757238"/>
            </a:xfrm>
            <a:custGeom>
              <a:avLst/>
              <a:gdLst/>
              <a:ahLst/>
              <a:cxnLst/>
              <a:rect l="l" t="t" r="r" b="b"/>
              <a:pathLst>
                <a:path w="100" h="122" extrusionOk="0">
                  <a:moveTo>
                    <a:pt x="45" y="122"/>
                  </a:moveTo>
                  <a:cubicBezTo>
                    <a:pt x="45" y="122"/>
                    <a:pt x="35" y="116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5" y="4"/>
                    <a:pt x="71" y="0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6" y="15"/>
                    <a:pt x="100" y="31"/>
                    <a:pt x="92" y="43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154613" y="2312988"/>
              <a:ext cx="142875" cy="173038"/>
            </a:xfrm>
            <a:custGeom>
              <a:avLst/>
              <a:gdLst/>
              <a:ahLst/>
              <a:cxnLst/>
              <a:rect l="l" t="t" r="r" b="b"/>
              <a:pathLst>
                <a:path w="90" h="109" extrusionOk="0">
                  <a:moveTo>
                    <a:pt x="0" y="15"/>
                  </a:moveTo>
                  <a:lnTo>
                    <a:pt x="15" y="0"/>
                  </a:lnTo>
                  <a:lnTo>
                    <a:pt x="90" y="93"/>
                  </a:lnTo>
                  <a:lnTo>
                    <a:pt x="82" y="10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092700" y="2486026"/>
              <a:ext cx="198438" cy="360363"/>
            </a:xfrm>
            <a:custGeom>
              <a:avLst/>
              <a:gdLst/>
              <a:ahLst/>
              <a:cxnLst/>
              <a:rect l="l" t="t" r="r" b="b"/>
              <a:pathLst>
                <a:path w="125" h="227" extrusionOk="0">
                  <a:moveTo>
                    <a:pt x="121" y="0"/>
                  </a:moveTo>
                  <a:lnTo>
                    <a:pt x="125" y="20"/>
                  </a:lnTo>
                  <a:lnTo>
                    <a:pt x="109" y="39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105" y="3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110163" y="2306638"/>
              <a:ext cx="187325" cy="241300"/>
            </a:xfrm>
            <a:custGeom>
              <a:avLst/>
              <a:gdLst/>
              <a:ahLst/>
              <a:cxnLst/>
              <a:rect l="l" t="t" r="r" b="b"/>
              <a:pathLst>
                <a:path w="118" h="152" extrusionOk="0">
                  <a:moveTo>
                    <a:pt x="0" y="23"/>
                  </a:moveTo>
                  <a:lnTo>
                    <a:pt x="32" y="0"/>
                  </a:lnTo>
                  <a:lnTo>
                    <a:pt x="118" y="109"/>
                  </a:lnTo>
                  <a:lnTo>
                    <a:pt x="94" y="15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730750" y="2443163"/>
              <a:ext cx="460375" cy="595313"/>
            </a:xfrm>
            <a:custGeom>
              <a:avLst/>
              <a:gdLst/>
              <a:ahLst/>
              <a:cxnLst/>
              <a:rect l="l" t="t" r="r" b="b"/>
              <a:pathLst>
                <a:path w="290" h="375" extrusionOk="0">
                  <a:moveTo>
                    <a:pt x="0" y="316"/>
                  </a:moveTo>
                  <a:lnTo>
                    <a:pt x="51" y="344"/>
                  </a:lnTo>
                  <a:lnTo>
                    <a:pt x="98" y="375"/>
                  </a:lnTo>
                  <a:lnTo>
                    <a:pt x="290" y="58"/>
                  </a:lnTo>
                  <a:lnTo>
                    <a:pt x="196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406900" y="2132013"/>
              <a:ext cx="615950" cy="757238"/>
            </a:xfrm>
            <a:custGeom>
              <a:avLst/>
              <a:gdLst/>
              <a:ahLst/>
              <a:cxnLst/>
              <a:rect l="l" t="t" r="r" b="b"/>
              <a:pathLst>
                <a:path w="99" h="122" extrusionOk="0">
                  <a:moveTo>
                    <a:pt x="44" y="122"/>
                  </a:moveTo>
                  <a:cubicBezTo>
                    <a:pt x="44" y="122"/>
                    <a:pt x="34" y="116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4"/>
                    <a:pt x="71" y="0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95" y="15"/>
                    <a:pt x="99" y="31"/>
                    <a:pt x="92" y="43"/>
                  </a:cubicBezTo>
                  <a:lnTo>
                    <a:pt x="44" y="122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276725" y="2859088"/>
              <a:ext cx="274638" cy="371475"/>
            </a:xfrm>
            <a:custGeom>
              <a:avLst/>
              <a:gdLst/>
              <a:ahLst/>
              <a:cxnLst/>
              <a:rect l="l" t="t" r="r" b="b"/>
              <a:pathLst>
                <a:path w="44" h="60" extrusionOk="0">
                  <a:moveTo>
                    <a:pt x="0" y="60"/>
                  </a:moveTo>
                  <a:cubicBezTo>
                    <a:pt x="0" y="60"/>
                    <a:pt x="33" y="29"/>
                    <a:pt x="44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7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E3A4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95788" y="2895601"/>
              <a:ext cx="104775" cy="149225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0" y="24"/>
                  </a:moveTo>
                  <a:cubicBezTo>
                    <a:pt x="0" y="24"/>
                    <a:pt x="13" y="12"/>
                    <a:pt x="17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7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E850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83088" y="2746376"/>
              <a:ext cx="236538" cy="230188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28" y="37"/>
                  </a:moveTo>
                  <a:cubicBezTo>
                    <a:pt x="28" y="37"/>
                    <a:pt x="21" y="33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4"/>
                    <a:pt x="0" y="20"/>
                    <a:pt x="0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2"/>
                    <a:pt x="21" y="0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6" y="9"/>
                    <a:pt x="38" y="19"/>
                    <a:pt x="34" y="27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470400" y="2255838"/>
              <a:ext cx="460375" cy="596900"/>
            </a:xfrm>
            <a:custGeom>
              <a:avLst/>
              <a:gdLst/>
              <a:ahLst/>
              <a:cxnLst/>
              <a:rect l="l" t="t" r="r" b="b"/>
              <a:pathLst>
                <a:path w="290" h="376" extrusionOk="0">
                  <a:moveTo>
                    <a:pt x="0" y="317"/>
                  </a:moveTo>
                  <a:lnTo>
                    <a:pt x="47" y="344"/>
                  </a:lnTo>
                  <a:lnTo>
                    <a:pt x="94" y="376"/>
                  </a:lnTo>
                  <a:lnTo>
                    <a:pt x="290" y="59"/>
                  </a:lnTo>
                  <a:lnTo>
                    <a:pt x="192" y="0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303838" y="2901951"/>
              <a:ext cx="111125" cy="117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4"/>
                  </a:moveTo>
                  <a:cubicBezTo>
                    <a:pt x="18" y="3"/>
                    <a:pt x="18" y="2"/>
                    <a:pt x="18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8"/>
                    <a:pt x="4" y="18"/>
                  </a:cubicBezTo>
                  <a:cubicBezTo>
                    <a:pt x="12" y="19"/>
                    <a:pt x="18" y="12"/>
                    <a:pt x="18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5403850" y="2908301"/>
              <a:ext cx="80963" cy="42863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5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5353050" y="2927351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27" h="35" extrusionOk="0">
                  <a:moveTo>
                    <a:pt x="13" y="32"/>
                  </a:moveTo>
                  <a:cubicBezTo>
                    <a:pt x="11" y="35"/>
                    <a:pt x="7" y="35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" y="31"/>
                    <a:pt x="0" y="28"/>
                    <a:pt x="2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4"/>
                    <a:pt x="27" y="8"/>
                    <a:pt x="26" y="11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5372100" y="2914651"/>
              <a:ext cx="204788" cy="153988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" y="9"/>
                  </a:moveTo>
                  <a:cubicBezTo>
                    <a:pt x="0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3" y="20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5"/>
                    <a:pt x="27" y="25"/>
                    <a:pt x="25" y="2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5346700" y="2970213"/>
              <a:ext cx="212725" cy="161925"/>
            </a:xfrm>
            <a:custGeom>
              <a:avLst/>
              <a:gdLst/>
              <a:ahLst/>
              <a:cxnLst/>
              <a:rect l="l" t="t" r="r" b="b"/>
              <a:pathLst>
                <a:path w="34" h="26" extrusionOk="0">
                  <a:moveTo>
                    <a:pt x="3" y="10"/>
                  </a:move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4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5"/>
                    <a:pt x="28" y="26"/>
                    <a:pt x="26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291138" y="3000376"/>
              <a:ext cx="204788" cy="161925"/>
            </a:xfrm>
            <a:custGeom>
              <a:avLst/>
              <a:gdLst/>
              <a:ahLst/>
              <a:cxnLst/>
              <a:rect l="l" t="t" r="r" b="b"/>
              <a:pathLst>
                <a:path w="33" h="26" extrusionOk="0">
                  <a:moveTo>
                    <a:pt x="3" y="10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8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5"/>
                    <a:pt x="27" y="26"/>
                    <a:pt x="25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5265738" y="2895601"/>
              <a:ext cx="206375" cy="198438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24" y="4"/>
                  </a:moveTo>
                  <a:cubicBezTo>
                    <a:pt x="18" y="0"/>
                    <a:pt x="9" y="2"/>
                    <a:pt x="5" y="8"/>
                  </a:cubicBezTo>
                  <a:cubicBezTo>
                    <a:pt x="0" y="15"/>
                    <a:pt x="2" y="24"/>
                    <a:pt x="9" y="28"/>
                  </a:cubicBezTo>
                  <a:cubicBezTo>
                    <a:pt x="15" y="32"/>
                    <a:pt x="24" y="31"/>
                    <a:pt x="29" y="24"/>
                  </a:cubicBezTo>
                  <a:cubicBezTo>
                    <a:pt x="33" y="17"/>
                    <a:pt x="31" y="8"/>
                    <a:pt x="24" y="4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986338" y="2374901"/>
              <a:ext cx="398463" cy="669925"/>
            </a:xfrm>
            <a:custGeom>
              <a:avLst/>
              <a:gdLst/>
              <a:ahLst/>
              <a:cxnLst/>
              <a:rect l="l" t="t" r="r" b="b"/>
              <a:pathLst>
                <a:path w="64" h="108" extrusionOk="0">
                  <a:moveTo>
                    <a:pt x="37" y="19"/>
                  </a:moveTo>
                  <a:cubicBezTo>
                    <a:pt x="38" y="11"/>
                    <a:pt x="33" y="3"/>
                    <a:pt x="25" y="1"/>
                  </a:cubicBezTo>
                  <a:cubicBezTo>
                    <a:pt x="16" y="0"/>
                    <a:pt x="9" y="5"/>
                    <a:pt x="7" y="13"/>
                  </a:cubicBezTo>
                  <a:cubicBezTo>
                    <a:pt x="0" y="50"/>
                    <a:pt x="16" y="87"/>
                    <a:pt x="47" y="108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43" y="69"/>
                    <a:pt x="32" y="44"/>
                    <a:pt x="37" y="19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5060950" y="2381251"/>
              <a:ext cx="323850" cy="588963"/>
            </a:xfrm>
            <a:custGeom>
              <a:avLst/>
              <a:gdLst/>
              <a:ahLst/>
              <a:cxnLst/>
              <a:rect l="l" t="t" r="r" b="b"/>
              <a:pathLst>
                <a:path w="52" h="95" extrusionOk="0">
                  <a:moveTo>
                    <a:pt x="25" y="18"/>
                  </a:moveTo>
                  <a:cubicBezTo>
                    <a:pt x="26" y="10"/>
                    <a:pt x="21" y="2"/>
                    <a:pt x="13" y="0"/>
                  </a:cubicBezTo>
                  <a:cubicBezTo>
                    <a:pt x="0" y="34"/>
                    <a:pt x="12" y="74"/>
                    <a:pt x="43" y="95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31" y="68"/>
                    <a:pt x="20" y="43"/>
                    <a:pt x="25" y="1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5676900" y="2057401"/>
              <a:ext cx="136525" cy="93663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" y="1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9" y="12"/>
                    <a:pt x="22" y="9"/>
                    <a:pt x="21" y="6"/>
                  </a:cubicBezTo>
                  <a:cubicBezTo>
                    <a:pt x="21" y="2"/>
                    <a:pt x="18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5060950" y="1685926"/>
              <a:ext cx="741363" cy="738188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3" y="83"/>
                  </a:moveTo>
                  <a:cubicBezTo>
                    <a:pt x="26" y="109"/>
                    <a:pt x="58" y="119"/>
                    <a:pt x="84" y="106"/>
                  </a:cubicBezTo>
                  <a:cubicBezTo>
                    <a:pt x="109" y="92"/>
                    <a:pt x="119" y="61"/>
                    <a:pt x="106" y="35"/>
                  </a:cubicBezTo>
                  <a:cubicBezTo>
                    <a:pt x="93" y="9"/>
                    <a:pt x="61" y="0"/>
                    <a:pt x="35" y="13"/>
                  </a:cubicBezTo>
                  <a:cubicBezTo>
                    <a:pt x="10" y="26"/>
                    <a:pt x="0" y="58"/>
                    <a:pt x="13" y="83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5197475" y="1773238"/>
              <a:ext cx="604838" cy="631825"/>
            </a:xfrm>
            <a:custGeom>
              <a:avLst/>
              <a:gdLst/>
              <a:ahLst/>
              <a:cxnLst/>
              <a:rect l="l" t="t" r="r" b="b"/>
              <a:pathLst>
                <a:path w="97" h="102" extrusionOk="0">
                  <a:moveTo>
                    <a:pt x="51" y="83"/>
                  </a:moveTo>
                  <a:cubicBezTo>
                    <a:pt x="77" y="70"/>
                    <a:pt x="86" y="38"/>
                    <a:pt x="73" y="13"/>
                  </a:cubicBezTo>
                  <a:cubicBezTo>
                    <a:pt x="71" y="8"/>
                    <a:pt x="68" y="4"/>
                    <a:pt x="64" y="0"/>
                  </a:cubicBezTo>
                  <a:cubicBezTo>
                    <a:pt x="72" y="5"/>
                    <a:pt x="79" y="12"/>
                    <a:pt x="84" y="21"/>
                  </a:cubicBezTo>
                  <a:cubicBezTo>
                    <a:pt x="97" y="47"/>
                    <a:pt x="87" y="78"/>
                    <a:pt x="62" y="92"/>
                  </a:cubicBezTo>
                  <a:cubicBezTo>
                    <a:pt x="41" y="102"/>
                    <a:pt x="16" y="98"/>
                    <a:pt x="0" y="82"/>
                  </a:cubicBezTo>
                  <a:cubicBezTo>
                    <a:pt x="15" y="91"/>
                    <a:pt x="34" y="92"/>
                    <a:pt x="51" y="83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5067300" y="1722438"/>
              <a:ext cx="485775" cy="471488"/>
            </a:xfrm>
            <a:custGeom>
              <a:avLst/>
              <a:gdLst/>
              <a:ahLst/>
              <a:cxnLst/>
              <a:rect l="l" t="t" r="r" b="b"/>
              <a:pathLst>
                <a:path w="78" h="76" extrusionOk="0">
                  <a:moveTo>
                    <a:pt x="10" y="72"/>
                  </a:moveTo>
                  <a:cubicBezTo>
                    <a:pt x="0" y="48"/>
                    <a:pt x="10" y="19"/>
                    <a:pt x="34" y="7"/>
                  </a:cubicBezTo>
                  <a:cubicBezTo>
                    <a:pt x="44" y="2"/>
                    <a:pt x="54" y="0"/>
                    <a:pt x="63" y="1"/>
                  </a:cubicBezTo>
                  <a:cubicBezTo>
                    <a:pt x="64" y="2"/>
                    <a:pt x="65" y="3"/>
                    <a:pt x="65" y="5"/>
                  </a:cubicBezTo>
                  <a:cubicBezTo>
                    <a:pt x="78" y="28"/>
                    <a:pt x="68" y="57"/>
                    <a:pt x="45" y="69"/>
                  </a:cubicBezTo>
                  <a:cubicBezTo>
                    <a:pt x="34" y="75"/>
                    <a:pt x="21" y="76"/>
                    <a:pt x="10" y="72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5372100" y="1709738"/>
              <a:ext cx="323850" cy="168275"/>
            </a:xfrm>
            <a:custGeom>
              <a:avLst/>
              <a:gdLst/>
              <a:ahLst/>
              <a:cxnLst/>
              <a:rect l="l" t="t" r="r" b="b"/>
              <a:pathLst>
                <a:path w="52" h="27" extrusionOk="0">
                  <a:moveTo>
                    <a:pt x="25" y="24"/>
                  </a:moveTo>
                  <a:cubicBezTo>
                    <a:pt x="14" y="20"/>
                    <a:pt x="5" y="13"/>
                    <a:pt x="0" y="4"/>
                  </a:cubicBezTo>
                  <a:cubicBezTo>
                    <a:pt x="19" y="0"/>
                    <a:pt x="40" y="8"/>
                    <a:pt x="52" y="24"/>
                  </a:cubicBezTo>
                  <a:cubicBezTo>
                    <a:pt x="43" y="27"/>
                    <a:pt x="34" y="27"/>
                    <a:pt x="25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5651500" y="2027238"/>
              <a:ext cx="50800" cy="68263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5"/>
                  </a:move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446713" y="1611313"/>
              <a:ext cx="317500" cy="298450"/>
            </a:xfrm>
            <a:custGeom>
              <a:avLst/>
              <a:gdLst/>
              <a:ahLst/>
              <a:cxnLst/>
              <a:rect l="l" t="t" r="r" b="b"/>
              <a:pathLst>
                <a:path w="51" h="48" extrusionOk="0">
                  <a:moveTo>
                    <a:pt x="6" y="34"/>
                  </a:moveTo>
                  <a:cubicBezTo>
                    <a:pt x="4" y="34"/>
                    <a:pt x="2" y="34"/>
                    <a:pt x="0" y="33"/>
                  </a:cubicBezTo>
                  <a:cubicBezTo>
                    <a:pt x="6" y="41"/>
                    <a:pt x="15" y="46"/>
                    <a:pt x="24" y="47"/>
                  </a:cubicBezTo>
                  <a:cubicBezTo>
                    <a:pt x="40" y="48"/>
                    <a:pt x="51" y="34"/>
                    <a:pt x="48" y="16"/>
                  </a:cubicBezTo>
                  <a:cubicBezTo>
                    <a:pt x="47" y="11"/>
                    <a:pt x="45" y="5"/>
                    <a:pt x="42" y="0"/>
                  </a:cubicBezTo>
                  <a:cubicBezTo>
                    <a:pt x="41" y="21"/>
                    <a:pt x="26" y="36"/>
                    <a:pt x="6" y="3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103813" y="2046288"/>
              <a:ext cx="293688" cy="303213"/>
            </a:xfrm>
            <a:custGeom>
              <a:avLst/>
              <a:gdLst/>
              <a:ahLst/>
              <a:cxnLst/>
              <a:rect l="l" t="t" r="r" b="b"/>
              <a:pathLst>
                <a:path w="47" h="49" extrusionOk="0">
                  <a:moveTo>
                    <a:pt x="46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7"/>
                    <a:pt x="5" y="24"/>
                  </a:cubicBezTo>
                  <a:cubicBezTo>
                    <a:pt x="8" y="31"/>
                    <a:pt x="13" y="37"/>
                    <a:pt x="19" y="41"/>
                  </a:cubicBezTo>
                  <a:cubicBezTo>
                    <a:pt x="19" y="41"/>
                    <a:pt x="37" y="49"/>
                    <a:pt x="41" y="45"/>
                  </a:cubicBezTo>
                  <a:cubicBezTo>
                    <a:pt x="47" y="38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16538" y="2046288"/>
              <a:ext cx="161925" cy="160338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1"/>
                  </a:moveTo>
                  <a:cubicBezTo>
                    <a:pt x="26" y="18"/>
                    <a:pt x="21" y="24"/>
                    <a:pt x="14" y="25"/>
                  </a:cubicBezTo>
                  <a:cubicBezTo>
                    <a:pt x="8" y="26"/>
                    <a:pt x="2" y="21"/>
                    <a:pt x="1" y="15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8" y="0"/>
                    <a:pt x="24" y="5"/>
                    <a:pt x="25" y="1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625975" y="2727326"/>
              <a:ext cx="746125" cy="466725"/>
            </a:xfrm>
            <a:custGeom>
              <a:avLst/>
              <a:gdLst/>
              <a:ahLst/>
              <a:cxnLst/>
              <a:rect l="l" t="t" r="r" b="b"/>
              <a:pathLst>
                <a:path w="120" h="75" extrusionOk="0">
                  <a:moveTo>
                    <a:pt x="119" y="74"/>
                  </a:moveTo>
                  <a:cubicBezTo>
                    <a:pt x="118" y="75"/>
                    <a:pt x="117" y="75"/>
                    <a:pt x="116" y="7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9" y="71"/>
                    <a:pt x="120" y="73"/>
                    <a:pt x="119" y="7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406900" y="2801938"/>
              <a:ext cx="193675" cy="12541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9"/>
                  </a:moveTo>
                  <a:cubicBezTo>
                    <a:pt x="31" y="20"/>
                    <a:pt x="30" y="20"/>
                    <a:pt x="29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9"/>
                    <a:pt x="31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389438" y="2827338"/>
              <a:ext cx="198438" cy="123825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2" y="19"/>
                  </a:moveTo>
                  <a:cubicBezTo>
                    <a:pt x="31" y="20"/>
                    <a:pt x="30" y="20"/>
                    <a:pt x="3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376738" y="2852738"/>
              <a:ext cx="192088" cy="130175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31" y="20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2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p5"/>
          <p:cNvSpPr txBox="1">
            <a:spLocks noGrp="1"/>
          </p:cNvSpPr>
          <p:nvPr>
            <p:ph type="title"/>
          </p:nvPr>
        </p:nvSpPr>
        <p:spPr>
          <a:xfrm>
            <a:off x="3899873" y="2699869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5"/>
          <p:cNvSpPr txBox="1">
            <a:spLocks noGrp="1"/>
          </p:cNvSpPr>
          <p:nvPr>
            <p:ph type="body" idx="1"/>
          </p:nvPr>
        </p:nvSpPr>
        <p:spPr>
          <a:xfrm>
            <a:off x="3900989" y="3595219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6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6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6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6"/>
          <p:cNvSpPr txBox="1">
            <a:spLocks noGrp="1"/>
          </p:cNvSpPr>
          <p:nvPr>
            <p:ph type="body" idx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关注服务号">
  <p:cSld name="关注服务号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8"/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8" descr="图片包含 纵横字谜, 文字&#10;&#10;已生成极高可信度的说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8065" y="1756229"/>
            <a:ext cx="3345542" cy="334554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"/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办公模板更新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微软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微信扫码关注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「 微软Office文档 」服务号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使用小程序">
  <p:cSld name="使用小程序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Google Shape;711;p9"/>
          <p:cNvCxnSpPr/>
          <p:nvPr/>
        </p:nvCxnSpPr>
        <p:spPr>
          <a:xfrm>
            <a:off x="0" y="657288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73A1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2" name="Google Shape;712;p9"/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9"/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"/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"/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微信扫描小程序码，使用微软移动办公黑科技 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9"/>
          <p:cNvCxnSpPr/>
          <p:nvPr/>
        </p:nvCxnSpPr>
        <p:spPr>
          <a:xfrm flipH="1">
            <a:off x="1523089" y="369629"/>
            <a:ext cx="266460" cy="622048"/>
          </a:xfrm>
          <a:prstGeom prst="straightConnector1">
            <a:avLst/>
          </a:prstGeom>
          <a:noFill/>
          <a:ln w="9525" cap="flat" cmpd="sng">
            <a:solidFill>
              <a:srgbClr val="E73A1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7" name="Google Shape;717;p9"/>
          <p:cNvCxnSpPr/>
          <p:nvPr/>
        </p:nvCxnSpPr>
        <p:spPr>
          <a:xfrm flipH="1">
            <a:off x="10402443" y="369629"/>
            <a:ext cx="266460" cy="622048"/>
          </a:xfrm>
          <a:prstGeom prst="straightConnector1">
            <a:avLst/>
          </a:prstGeom>
          <a:noFill/>
          <a:ln w="9525" cap="flat" cmpd="sng">
            <a:solidFill>
              <a:srgbClr val="E73A1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8" name="Google Shape;718;p9"/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9"/>
          <p:cNvPicPr preferRelativeResize="0"/>
          <p:nvPr/>
        </p:nvPicPr>
        <p:blipFill rotWithShape="1">
          <a:blip r:embed="rId2">
            <a:alphaModFix/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9"/>
          <p:cNvPicPr preferRelativeResize="0"/>
          <p:nvPr/>
        </p:nvPicPr>
        <p:blipFill rotWithShape="1">
          <a:blip r:embed="rId3">
            <a:alphaModFix/>
          </a:blip>
          <a:srcRect l="14438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965" y="1673081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9"/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在微信访问OneDrive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「 微软Office文档 」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9"/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让你的文档会说话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「 微软听听文档 」</a:t>
            </a:r>
            <a:endParaRPr/>
          </a:p>
        </p:txBody>
      </p:sp>
      <p:sp>
        <p:nvSpPr>
          <p:cNvPr id="724" name="Google Shape;724;p9"/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你的文档创作小助手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「 微软小蜜 」</a:t>
            </a:r>
            <a:endParaRPr/>
          </a:p>
        </p:txBody>
      </p:sp>
      <p:cxnSp>
        <p:nvCxnSpPr>
          <p:cNvPr id="725" name="Google Shape;725;p9"/>
          <p:cNvCxnSpPr/>
          <p:nvPr/>
        </p:nvCxnSpPr>
        <p:spPr>
          <a:xfrm>
            <a:off x="4198035" y="5330650"/>
            <a:ext cx="0" cy="65314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6" name="Google Shape;726;p9"/>
          <p:cNvCxnSpPr/>
          <p:nvPr/>
        </p:nvCxnSpPr>
        <p:spPr>
          <a:xfrm>
            <a:off x="7976215" y="5330650"/>
            <a:ext cx="0" cy="65314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727" name="Google Shape;727;p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695324" y="1016000"/>
            <a:ext cx="10810876" cy="109538"/>
            <a:chOff x="628644" y="0"/>
            <a:chExt cx="27229909" cy="6858000"/>
          </a:xfrm>
        </p:grpSpPr>
        <p:sp>
          <p:nvSpPr>
            <p:cNvPr id="11" name="Google Shape;11;p1"/>
            <p:cNvSpPr/>
            <p:nvPr/>
          </p:nvSpPr>
          <p:spPr>
            <a:xfrm flipH="1">
              <a:off x="628644" y="0"/>
              <a:ext cx="27229909" cy="6858000"/>
            </a:xfrm>
            <a:prstGeom prst="parallelogram">
              <a:avLst>
                <a:gd name="adj" fmla="val 42371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/>
              <a:ahLst/>
              <a:cxnLst/>
              <a:rect l="l" t="t" r="r" b="b"/>
              <a:pathLst>
                <a:path w="6240991" h="6858000" extrusionOk="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69924" y="1028700"/>
            <a:ext cx="1085056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"/>
          <p:cNvSpPr txBox="1">
            <a:spLocks noGrp="1"/>
          </p:cNvSpPr>
          <p:nvPr>
            <p:ph type="ctrTitle"/>
          </p:nvPr>
        </p:nvSpPr>
        <p:spPr>
          <a:xfrm>
            <a:off x="7041515" y="1645285"/>
            <a:ext cx="5358765" cy="95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/>
              <a:t>Adventure of Xiaozhang</a:t>
            </a:r>
            <a:endParaRPr/>
          </a:p>
        </p:txBody>
      </p:sp>
      <p:sp>
        <p:nvSpPr>
          <p:cNvPr id="733" name="Google Shape;733;p10"/>
          <p:cNvSpPr txBox="1">
            <a:spLocks noGrp="1"/>
          </p:cNvSpPr>
          <p:nvPr>
            <p:ph type="body" idx="2"/>
          </p:nvPr>
        </p:nvSpPr>
        <p:spPr>
          <a:xfrm>
            <a:off x="7028815" y="2938780"/>
            <a:ext cx="2647950" cy="123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/>
              <a:t>HE Weiyuan        55338942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/>
              <a:t>CAI Yanhuan       55474896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/>
              <a:t>CHEN Dantong   40089057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/>
              <a:t>ZHANG Chuhan  55467217</a:t>
            </a:r>
            <a:endParaRPr/>
          </a:p>
        </p:txBody>
      </p:sp>
      <p:sp>
        <p:nvSpPr>
          <p:cNvPr id="734" name="Google Shape;734;p10"/>
          <p:cNvSpPr txBox="1">
            <a:spLocks noGrp="1"/>
          </p:cNvSpPr>
          <p:nvPr>
            <p:ph type="body" idx="3"/>
          </p:nvPr>
        </p:nvSpPr>
        <p:spPr>
          <a:xfrm>
            <a:off x="4269740" y="4174490"/>
            <a:ext cx="2326640" cy="2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/>
              <a:t>2018.11.28</a:t>
            </a:r>
            <a:endParaRPr/>
          </a:p>
        </p:txBody>
      </p:sp>
      <p:sp>
        <p:nvSpPr>
          <p:cNvPr id="735" name="Google Shape;735;p10"/>
          <p:cNvSpPr txBox="1"/>
          <p:nvPr/>
        </p:nvSpPr>
        <p:spPr>
          <a:xfrm>
            <a:off x="7016750" y="1075690"/>
            <a:ext cx="2722880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小张求职记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Code book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48" y="1328577"/>
            <a:ext cx="5139514" cy="49233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0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Result</a:t>
            </a:r>
            <a:endParaRPr/>
          </a:p>
        </p:txBody>
      </p:sp>
      <p:pic>
        <p:nvPicPr>
          <p:cNvPr id="869" name="Google Shape;869;p20" descr="微信图片_20181128192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9230" y="1623095"/>
            <a:ext cx="7741920" cy="447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0" descr="微信图片_20181128192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6700" y="1446087"/>
            <a:ext cx="7506970" cy="479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0" descr="微信图片_201811281923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9985" y="1827565"/>
            <a:ext cx="4355465" cy="427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0088" y="1271929"/>
            <a:ext cx="6776789" cy="482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86307" y="1415702"/>
            <a:ext cx="7770494" cy="48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0" descr="微信图片_201811281951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5641" y="1338666"/>
            <a:ext cx="7119618" cy="538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Result</a:t>
            </a:r>
            <a:endParaRPr/>
          </a:p>
        </p:txBody>
      </p:sp>
      <p:sp>
        <p:nvSpPr>
          <p:cNvPr id="880" name="Google Shape;880;p21"/>
          <p:cNvSpPr txBox="1"/>
          <p:nvPr/>
        </p:nvSpPr>
        <p:spPr>
          <a:xfrm>
            <a:off x="4537068" y="4433510"/>
            <a:ext cx="28296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Average salary of operation which includes the word “data” in position name</a:t>
            </a:r>
            <a:endParaRPr/>
          </a:p>
        </p:txBody>
      </p:sp>
      <p:sp>
        <p:nvSpPr>
          <p:cNvPr id="881" name="Google Shape;881;p21"/>
          <p:cNvSpPr txBox="1"/>
          <p:nvPr/>
        </p:nvSpPr>
        <p:spPr>
          <a:xfrm>
            <a:off x="8236925" y="4329955"/>
            <a:ext cx="29742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Average salary of operation which includes the word “data” in position's responsibility 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1"/>
          <p:cNvSpPr txBox="1"/>
          <p:nvPr/>
        </p:nvSpPr>
        <p:spPr>
          <a:xfrm>
            <a:off x="1109663" y="4552005"/>
            <a:ext cx="282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Average salary of operation in all city</a:t>
            </a:r>
            <a:endParaRPr/>
          </a:p>
        </p:txBody>
      </p:sp>
      <p:pic>
        <p:nvPicPr>
          <p:cNvPr id="883" name="Google Shape;8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375" y="2051326"/>
            <a:ext cx="3264974" cy="21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1"/>
          <p:cNvPicPr preferRelativeResize="0"/>
          <p:nvPr/>
        </p:nvPicPr>
        <p:blipFill rotWithShape="1">
          <a:blip r:embed="rId4">
            <a:alphaModFix/>
          </a:blip>
          <a:srcRect r="12656"/>
          <a:stretch/>
        </p:blipFill>
        <p:spPr>
          <a:xfrm>
            <a:off x="8014052" y="2051325"/>
            <a:ext cx="3419947" cy="21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1"/>
          <p:cNvPicPr preferRelativeResize="0"/>
          <p:nvPr/>
        </p:nvPicPr>
        <p:blipFill rotWithShape="1">
          <a:blip r:embed="rId5">
            <a:alphaModFix/>
          </a:blip>
          <a:srcRect l="3353"/>
          <a:stretch/>
        </p:blipFill>
        <p:spPr>
          <a:xfrm>
            <a:off x="973375" y="2051325"/>
            <a:ext cx="3102125" cy="2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2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891" name="Google Shape;891;p22" descr="C:\Users\len\Desktop\cd.jpgc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1660" y="1231265"/>
            <a:ext cx="5166360" cy="36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2" descr="C:\Users\len\Desktop\DWC.jpgDW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9849" y="1460026"/>
            <a:ext cx="5889975" cy="48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2" descr="微信图片_201811281857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5403" y="3346220"/>
            <a:ext cx="9465311" cy="217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14200" y="1389305"/>
            <a:ext cx="6555999" cy="474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3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900" name="Google Shape;900;p23"/>
          <p:cNvSpPr txBox="1"/>
          <p:nvPr/>
        </p:nvSpPr>
        <p:spPr>
          <a:xfrm>
            <a:off x="1336170" y="1599764"/>
            <a:ext cx="20146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Experience</a:t>
            </a:r>
            <a:endParaRPr sz="28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1368049" y="2099192"/>
            <a:ext cx="541591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year or more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Google Shape;902;p23"/>
          <p:cNvSpPr txBox="1"/>
          <p:nvPr/>
        </p:nvSpPr>
        <p:spPr>
          <a:xfrm>
            <a:off x="8216111" y="1585819"/>
            <a:ext cx="2267591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Education</a:t>
            </a:r>
            <a:endParaRPr sz="28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8231722" y="2168973"/>
            <a:ext cx="3304376" cy="87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, master will be better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23"/>
          <p:cNvSpPr txBox="1"/>
          <p:nvPr/>
        </p:nvSpPr>
        <p:spPr>
          <a:xfrm>
            <a:off x="1329565" y="4651454"/>
            <a:ext cx="2021205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Industry</a:t>
            </a:r>
            <a:endParaRPr sz="28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5" name="Google Shape;905;p23"/>
          <p:cNvSpPr txBox="1"/>
          <p:nvPr/>
        </p:nvSpPr>
        <p:spPr>
          <a:xfrm>
            <a:off x="8201196" y="4644510"/>
            <a:ext cx="202184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Ability</a:t>
            </a:r>
            <a:endParaRPr sz="28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1367414" y="5113099"/>
            <a:ext cx="5416550" cy="87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is a good choice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7877681" y="5167328"/>
            <a:ext cx="3658417" cy="87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abilities, within which data ability is important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8" name="Google Shape;908;p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4029337" y="1599764"/>
            <a:ext cx="4131735" cy="4140459"/>
            <a:chOff x="4076007" y="1628800"/>
            <a:chExt cx="4131735" cy="4140459"/>
          </a:xfrm>
        </p:grpSpPr>
        <p:sp>
          <p:nvSpPr>
            <p:cNvPr id="909" name="Google Shape;909;p23"/>
            <p:cNvSpPr/>
            <p:nvPr/>
          </p:nvSpPr>
          <p:spPr>
            <a:xfrm>
              <a:off x="4076007" y="1635345"/>
              <a:ext cx="2460717" cy="2076774"/>
            </a:xfrm>
            <a:custGeom>
              <a:avLst/>
              <a:gdLst/>
              <a:ahLst/>
              <a:cxnLst/>
              <a:rect l="l" t="t" r="r" b="b"/>
              <a:pathLst>
                <a:path w="445" h="375" extrusionOk="0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6133147" y="1628800"/>
              <a:ext cx="2068049" cy="2471623"/>
            </a:xfrm>
            <a:custGeom>
              <a:avLst/>
              <a:gdLst/>
              <a:ahLst/>
              <a:cxnLst/>
              <a:rect l="l" t="t" r="r" b="b"/>
              <a:pathLst>
                <a:path w="374" h="446" extrusionOk="0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5723029" y="3712117"/>
              <a:ext cx="2484713" cy="2057142"/>
            </a:xfrm>
            <a:custGeom>
              <a:avLst/>
              <a:gdLst/>
              <a:ahLst/>
              <a:cxnLst/>
              <a:rect l="l" t="t" r="r" b="b"/>
              <a:pathLst>
                <a:path w="449" h="371" extrusionOk="0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4076009" y="3291092"/>
              <a:ext cx="2057142" cy="2471623"/>
            </a:xfrm>
            <a:custGeom>
              <a:avLst/>
              <a:gdLst/>
              <a:ahLst/>
              <a:cxnLst/>
              <a:rect l="l" t="t" r="r" b="b"/>
              <a:pathLst>
                <a:path w="372" h="446" extrusionOk="0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5286000" y="3500356"/>
              <a:ext cx="16608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RQ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24" descr="微信图片_201811281906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2611" y="0"/>
            <a:ext cx="5172576" cy="6898148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24"/>
          <p:cNvSpPr txBox="1">
            <a:spLocks noGrp="1"/>
          </p:cNvSpPr>
          <p:nvPr>
            <p:ph type="title"/>
          </p:nvPr>
        </p:nvSpPr>
        <p:spPr>
          <a:xfrm>
            <a:off x="4852181" y="644576"/>
            <a:ext cx="2972686" cy="6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At the end 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0" name="Google Shape;920;p24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5"/>
          <p:cNvSpPr txBox="1">
            <a:spLocks noGrp="1"/>
          </p:cNvSpPr>
          <p:nvPr>
            <p:ph type="ctrTitle"/>
          </p:nvPr>
        </p:nvSpPr>
        <p:spPr>
          <a:xfrm>
            <a:off x="3208653" y="1263559"/>
            <a:ext cx="5426076" cy="162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/>
              <a:t>Thanks.</a:t>
            </a:r>
            <a:endParaRPr sz="4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Introduction</a:t>
            </a:r>
            <a:endParaRPr/>
          </a:p>
        </p:txBody>
      </p:sp>
      <p:sp>
        <p:nvSpPr>
          <p:cNvPr id="741" name="Google Shape;741;p11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742" name="Google Shape;742;p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0" y="1865630"/>
            <a:ext cx="8075930" cy="2369185"/>
            <a:chOff x="1" y="1821663"/>
            <a:chExt cx="8075999" cy="2865087"/>
          </a:xfrm>
        </p:grpSpPr>
        <p:sp>
          <p:nvSpPr>
            <p:cNvPr id="743" name="Google Shape;743;p11"/>
            <p:cNvSpPr/>
            <p:nvPr/>
          </p:nvSpPr>
          <p:spPr>
            <a:xfrm>
              <a:off x="1" y="1839308"/>
              <a:ext cx="8075999" cy="2847442"/>
            </a:xfrm>
            <a:prstGeom prst="homePlate">
              <a:avLst>
                <a:gd name="adj" fmla="val 3623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669924" y="1821663"/>
              <a:ext cx="6371076" cy="2865087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11"/>
          <p:cNvSpPr txBox="1"/>
          <p:nvPr/>
        </p:nvSpPr>
        <p:spPr>
          <a:xfrm>
            <a:off x="878840" y="2019935"/>
            <a:ext cx="5953125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Xiaozhang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—— a postgraduate student looking for jobs.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went to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BOSS直聘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recuitment website, to find a suitable operation position.</a:t>
            </a:r>
            <a:endParaRPr/>
          </a:p>
        </p:txBody>
      </p:sp>
      <p:pic>
        <p:nvPicPr>
          <p:cNvPr id="746" name="Google Shape;746;p11" descr="26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">
            <a:off x="4124960" y="285750"/>
            <a:ext cx="8380095" cy="628586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11"/>
          <p:cNvSpPr txBox="1"/>
          <p:nvPr/>
        </p:nvSpPr>
        <p:spPr>
          <a:xfrm rot="300000">
            <a:off x="8122285" y="148590"/>
            <a:ext cx="347472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C02EA"/>
                </a:solidFill>
                <a:latin typeface="Arial"/>
                <a:ea typeface="Arial"/>
                <a:cs typeface="Arial"/>
                <a:sym typeface="Arial"/>
              </a:rPr>
              <a:t>LOVE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C02EA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/>
          </a:p>
        </p:txBody>
      </p:sp>
      <p:pic>
        <p:nvPicPr>
          <p:cNvPr id="748" name="Google Shape;748;p11" descr="下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3170" y="4554855"/>
            <a:ext cx="270446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754" name="Google Shape;754;p12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755" name="Google Shape;755;p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07085" y="1628800"/>
            <a:ext cx="10429241" cy="4140459"/>
            <a:chOff x="807085" y="1628800"/>
            <a:chExt cx="10429241" cy="4140459"/>
          </a:xfrm>
        </p:grpSpPr>
        <p:sp>
          <p:nvSpPr>
            <p:cNvPr id="756" name="Google Shape;756;p12"/>
            <p:cNvSpPr/>
            <p:nvPr/>
          </p:nvSpPr>
          <p:spPr>
            <a:xfrm>
              <a:off x="4076007" y="1635345"/>
              <a:ext cx="2460717" cy="2076774"/>
            </a:xfrm>
            <a:custGeom>
              <a:avLst/>
              <a:gdLst/>
              <a:ahLst/>
              <a:cxnLst/>
              <a:rect l="l" t="t" r="r" b="b"/>
              <a:pathLst>
                <a:path w="445" h="375" extrusionOk="0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133147" y="1628800"/>
              <a:ext cx="2068049" cy="2471623"/>
            </a:xfrm>
            <a:custGeom>
              <a:avLst/>
              <a:gdLst/>
              <a:ahLst/>
              <a:cxnLst/>
              <a:rect l="l" t="t" r="r" b="b"/>
              <a:pathLst>
                <a:path w="374" h="446" extrusionOk="0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5723029" y="3712117"/>
              <a:ext cx="2484713" cy="2057142"/>
            </a:xfrm>
            <a:custGeom>
              <a:avLst/>
              <a:gdLst/>
              <a:ahLst/>
              <a:cxnLst/>
              <a:rect l="l" t="t" r="r" b="b"/>
              <a:pathLst>
                <a:path w="449" h="371" extrusionOk="0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076009" y="3291092"/>
              <a:ext cx="2057142" cy="2471623"/>
            </a:xfrm>
            <a:custGeom>
              <a:avLst/>
              <a:gdLst/>
              <a:ahLst/>
              <a:cxnLst/>
              <a:rect l="l" t="t" r="r" b="b"/>
              <a:pathLst>
                <a:path w="372" h="446" extrusionOk="0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5286000" y="3500356"/>
              <a:ext cx="16608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RQ</a:t>
              </a:r>
              <a:endParaRPr/>
            </a:p>
          </p:txBody>
        </p:sp>
        <p:sp>
          <p:nvSpPr>
            <p:cNvPr id="761" name="Google Shape;761;p12"/>
            <p:cNvSpPr txBox="1"/>
            <p:nvPr/>
          </p:nvSpPr>
          <p:spPr>
            <a:xfrm>
              <a:off x="807085" y="2452395"/>
              <a:ext cx="2966085" cy="2343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are the factors that would affect the salary of operation position?</a:t>
              </a:r>
              <a:endParaRPr/>
            </a:p>
          </p:txBody>
        </p:sp>
        <p:sp>
          <p:nvSpPr>
            <p:cNvPr id="762" name="Google Shape;762;p12"/>
            <p:cNvSpPr txBox="1"/>
            <p:nvPr/>
          </p:nvSpPr>
          <p:spPr>
            <a:xfrm>
              <a:off x="8436430" y="2529865"/>
              <a:ext cx="2799896" cy="2188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there any correlation between salary and to what extent the job requirements related with data？  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3"/>
          <p:cNvSpPr txBox="1"/>
          <p:nvPr/>
        </p:nvSpPr>
        <p:spPr>
          <a:xfrm>
            <a:off x="6322059" y="1755775"/>
            <a:ext cx="1386545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Beijing</a:t>
            </a:r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6322059" y="2135180"/>
            <a:ext cx="541591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https://www.zhipin.com/job_detail/?query=%E8%BF%90%E8%90%A5&amp;scity=101010100&amp;industry=&amp;position=</a:t>
            </a:r>
            <a:endParaRPr/>
          </a:p>
        </p:txBody>
      </p:sp>
      <p:sp>
        <p:nvSpPr>
          <p:cNvPr id="769" name="Google Shape;769;p13"/>
          <p:cNvSpPr txBox="1"/>
          <p:nvPr/>
        </p:nvSpPr>
        <p:spPr>
          <a:xfrm>
            <a:off x="6322060" y="2878455"/>
            <a:ext cx="1622425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Shanghai</a:t>
            </a:r>
            <a:endParaRPr/>
          </a:p>
        </p:txBody>
      </p:sp>
      <p:sp>
        <p:nvSpPr>
          <p:cNvPr id="770" name="Google Shape;770;p13"/>
          <p:cNvSpPr/>
          <p:nvPr/>
        </p:nvSpPr>
        <p:spPr>
          <a:xfrm>
            <a:off x="6322060" y="3248660"/>
            <a:ext cx="5416550" cy="87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https://www.zhipin.com/job_detail/?query=%E8%BF%90%E8%90%A5&amp;scity=101020100&amp;industry=&amp;position=</a:t>
            </a:r>
            <a:endParaRPr/>
          </a:p>
        </p:txBody>
      </p:sp>
      <p:sp>
        <p:nvSpPr>
          <p:cNvPr id="771" name="Google Shape;771;p13"/>
          <p:cNvSpPr txBox="1"/>
          <p:nvPr/>
        </p:nvSpPr>
        <p:spPr>
          <a:xfrm>
            <a:off x="6322060" y="3976370"/>
            <a:ext cx="2021205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Guangzhou</a:t>
            </a:r>
            <a:endParaRPr/>
          </a:p>
        </p:txBody>
      </p:sp>
      <p:sp>
        <p:nvSpPr>
          <p:cNvPr id="772" name="Google Shape;772;p13"/>
          <p:cNvSpPr txBox="1"/>
          <p:nvPr/>
        </p:nvSpPr>
        <p:spPr>
          <a:xfrm>
            <a:off x="6322060" y="5133340"/>
            <a:ext cx="202184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Shenzhen</a:t>
            </a:r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Data source</a:t>
            </a:r>
            <a:endParaRPr/>
          </a:p>
        </p:txBody>
      </p:sp>
      <p:grpSp>
        <p:nvGrpSpPr>
          <p:cNvPr id="774" name="Google Shape;774;p13"/>
          <p:cNvGrpSpPr/>
          <p:nvPr/>
        </p:nvGrpSpPr>
        <p:grpSpPr>
          <a:xfrm>
            <a:off x="334645" y="1725295"/>
            <a:ext cx="4290695" cy="654685"/>
            <a:chOff x="1055" y="3502"/>
            <a:chExt cx="6757" cy="1031"/>
          </a:xfrm>
        </p:grpSpPr>
        <p:cxnSp>
          <p:nvCxnSpPr>
            <p:cNvPr id="775" name="Google Shape;775;p13"/>
            <p:cNvCxnSpPr/>
            <p:nvPr/>
          </p:nvCxnSpPr>
          <p:spPr>
            <a:xfrm rot="10800000">
              <a:off x="1055" y="3762"/>
              <a:ext cx="1193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6" name="Google Shape;776;p13"/>
            <p:cNvCxnSpPr/>
            <p:nvPr/>
          </p:nvCxnSpPr>
          <p:spPr>
            <a:xfrm>
              <a:off x="1055" y="4390"/>
              <a:ext cx="4917" cy="7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7" name="Google Shape;777;p13"/>
            <p:cNvSpPr txBox="1"/>
            <p:nvPr/>
          </p:nvSpPr>
          <p:spPr>
            <a:xfrm>
              <a:off x="2125" y="3502"/>
              <a:ext cx="5687" cy="1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Web selection</a:t>
              </a:r>
              <a:endParaRPr/>
            </a:p>
          </p:txBody>
        </p:sp>
      </p:grpSp>
      <p:sp>
        <p:nvSpPr>
          <p:cNvPr id="778" name="Google Shape;778;p13"/>
          <p:cNvSpPr/>
          <p:nvPr/>
        </p:nvSpPr>
        <p:spPr>
          <a:xfrm>
            <a:off x="6322060" y="4321810"/>
            <a:ext cx="5416550" cy="87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https://www.zhipin.com/job_detail/?query=%E8%BF%90%E8%90%A5&amp;scity=101280100&amp;industry=&amp;position=</a:t>
            </a:r>
            <a:endParaRPr/>
          </a:p>
        </p:txBody>
      </p:sp>
      <p:sp>
        <p:nvSpPr>
          <p:cNvPr id="779" name="Google Shape;779;p13"/>
          <p:cNvSpPr/>
          <p:nvPr/>
        </p:nvSpPr>
        <p:spPr>
          <a:xfrm>
            <a:off x="6322060" y="5503545"/>
            <a:ext cx="5416550" cy="87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https://www.zhipin.com/job_detail/?query=%E8%BF%90%E8%90%A5&amp;scity=101280600&amp;industry=&amp;position=</a:t>
            </a:r>
            <a:endParaRPr/>
          </a:p>
        </p:txBody>
      </p:sp>
      <p:sp>
        <p:nvSpPr>
          <p:cNvPr id="780" name="Google Shape;780;p13"/>
          <p:cNvSpPr txBox="1"/>
          <p:nvPr/>
        </p:nvSpPr>
        <p:spPr>
          <a:xfrm>
            <a:off x="1014095" y="2459990"/>
            <a:ext cx="2179320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51job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拉勾网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智联招聘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BOSS直聘</a:t>
            </a:r>
            <a:endParaRPr/>
          </a:p>
        </p:txBody>
      </p:sp>
      <p:sp>
        <p:nvSpPr>
          <p:cNvPr id="781" name="Google Shape;781;p13"/>
          <p:cNvSpPr/>
          <p:nvPr/>
        </p:nvSpPr>
        <p:spPr>
          <a:xfrm>
            <a:off x="2513965" y="3945890"/>
            <a:ext cx="411480" cy="381000"/>
          </a:xfrm>
          <a:custGeom>
            <a:avLst/>
            <a:gdLst/>
            <a:ahLst/>
            <a:cxnLst/>
            <a:rect l="l" t="t" r="r" b="b"/>
            <a:pathLst>
              <a:path w="1360" h="1360" extrusionOk="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3"/>
          <p:cNvSpPr txBox="1"/>
          <p:nvPr/>
        </p:nvSpPr>
        <p:spPr>
          <a:xfrm>
            <a:off x="1249045" y="4398010"/>
            <a:ext cx="4129405" cy="163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well structured info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uniformed info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has classified labels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easy scrapping comparing to 拉勾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4"/>
          <p:cNvSpPr txBox="1"/>
          <p:nvPr/>
        </p:nvSpPr>
        <p:spPr>
          <a:xfrm>
            <a:off x="6824980" y="2563964"/>
            <a:ext cx="6649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dirty="0"/>
          </a:p>
        </p:txBody>
      </p:sp>
      <p:cxnSp>
        <p:nvCxnSpPr>
          <p:cNvPr id="788" name="Google Shape;788;p14"/>
          <p:cNvCxnSpPr/>
          <p:nvPr/>
        </p:nvCxnSpPr>
        <p:spPr>
          <a:xfrm flipH="1">
            <a:off x="7439660" y="2646680"/>
            <a:ext cx="10160" cy="27559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9" name="Google Shape;789;p14"/>
          <p:cNvSpPr txBox="1"/>
          <p:nvPr/>
        </p:nvSpPr>
        <p:spPr>
          <a:xfrm>
            <a:off x="7617704" y="2631503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type</a:t>
            </a:r>
            <a:endParaRPr/>
          </a:p>
        </p:txBody>
      </p:sp>
      <p:sp>
        <p:nvSpPr>
          <p:cNvPr id="790" name="Google Shape;790;p14"/>
          <p:cNvSpPr txBox="1"/>
          <p:nvPr/>
        </p:nvSpPr>
        <p:spPr>
          <a:xfrm>
            <a:off x="7617723" y="3214059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size</a:t>
            </a:r>
            <a:endParaRPr/>
          </a:p>
        </p:txBody>
      </p:sp>
      <p:sp>
        <p:nvSpPr>
          <p:cNvPr id="791" name="Google Shape;791;p14"/>
          <p:cNvSpPr txBox="1"/>
          <p:nvPr/>
        </p:nvSpPr>
        <p:spPr>
          <a:xfrm>
            <a:off x="7617453" y="4961840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experience</a:t>
            </a:r>
            <a:endParaRPr/>
          </a:p>
        </p:txBody>
      </p:sp>
      <p:sp>
        <p:nvSpPr>
          <p:cNvPr id="792" name="Google Shape;792;p14"/>
          <p:cNvSpPr txBox="1"/>
          <p:nvPr/>
        </p:nvSpPr>
        <p:spPr>
          <a:xfrm>
            <a:off x="7617723" y="4373456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sp>
        <p:nvSpPr>
          <p:cNvPr id="793" name="Google Shape;793;p14"/>
          <p:cNvSpPr txBox="1"/>
          <p:nvPr/>
        </p:nvSpPr>
        <p:spPr>
          <a:xfrm>
            <a:off x="7617619" y="3778722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/>
          </a:p>
        </p:txBody>
      </p:sp>
      <p:grpSp>
        <p:nvGrpSpPr>
          <p:cNvPr id="794" name="Google Shape;794;p14"/>
          <p:cNvGrpSpPr/>
          <p:nvPr/>
        </p:nvGrpSpPr>
        <p:grpSpPr>
          <a:xfrm>
            <a:off x="486410" y="1407795"/>
            <a:ext cx="4685030" cy="654685"/>
            <a:chOff x="1055" y="3502"/>
            <a:chExt cx="7378" cy="1031"/>
          </a:xfrm>
        </p:grpSpPr>
        <p:cxnSp>
          <p:nvCxnSpPr>
            <p:cNvPr id="795" name="Google Shape;795;p14"/>
            <p:cNvCxnSpPr/>
            <p:nvPr/>
          </p:nvCxnSpPr>
          <p:spPr>
            <a:xfrm rot="10800000">
              <a:off x="1055" y="3762"/>
              <a:ext cx="550" cy="7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6" name="Google Shape;796;p14"/>
            <p:cNvCxnSpPr/>
            <p:nvPr/>
          </p:nvCxnSpPr>
          <p:spPr>
            <a:xfrm>
              <a:off x="1055" y="4486"/>
              <a:ext cx="5782" cy="3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97" name="Google Shape;797;p14"/>
            <p:cNvSpPr txBox="1"/>
            <p:nvPr/>
          </p:nvSpPr>
          <p:spPr>
            <a:xfrm>
              <a:off x="1525" y="3502"/>
              <a:ext cx="6908" cy="1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Dependent Varibale</a:t>
              </a:r>
              <a:endParaRPr/>
            </a:p>
          </p:txBody>
        </p: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Variables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617619" y="5584662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what extent the job related to data</a:t>
            </a:r>
            <a:endParaRPr/>
          </a:p>
        </p:txBody>
      </p:sp>
      <p:sp>
        <p:nvSpPr>
          <p:cNvPr id="800" name="Google Shape;800;p14"/>
          <p:cNvSpPr txBox="1"/>
          <p:nvPr/>
        </p:nvSpPr>
        <p:spPr>
          <a:xfrm>
            <a:off x="6819900" y="3122129"/>
            <a:ext cx="6649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/>
          </a:p>
        </p:txBody>
      </p:sp>
      <p:cxnSp>
        <p:nvCxnSpPr>
          <p:cNvPr id="801" name="Google Shape;801;p14"/>
          <p:cNvCxnSpPr/>
          <p:nvPr/>
        </p:nvCxnSpPr>
        <p:spPr>
          <a:xfrm flipH="1">
            <a:off x="7434580" y="3204845"/>
            <a:ext cx="10160" cy="27559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2" name="Google Shape;802;p14"/>
          <p:cNvSpPr txBox="1"/>
          <p:nvPr/>
        </p:nvSpPr>
        <p:spPr>
          <a:xfrm>
            <a:off x="6814820" y="3686644"/>
            <a:ext cx="6649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/>
          </a:p>
        </p:txBody>
      </p:sp>
      <p:cxnSp>
        <p:nvCxnSpPr>
          <p:cNvPr id="803" name="Google Shape;803;p14"/>
          <p:cNvCxnSpPr/>
          <p:nvPr/>
        </p:nvCxnSpPr>
        <p:spPr>
          <a:xfrm flipH="1">
            <a:off x="7429500" y="3769360"/>
            <a:ext cx="10160" cy="27559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4" name="Google Shape;804;p14"/>
          <p:cNvSpPr txBox="1"/>
          <p:nvPr/>
        </p:nvSpPr>
        <p:spPr>
          <a:xfrm>
            <a:off x="6814820" y="4265764"/>
            <a:ext cx="6649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/>
          </a:p>
        </p:txBody>
      </p:sp>
      <p:cxnSp>
        <p:nvCxnSpPr>
          <p:cNvPr id="805" name="Google Shape;805;p14"/>
          <p:cNvCxnSpPr/>
          <p:nvPr/>
        </p:nvCxnSpPr>
        <p:spPr>
          <a:xfrm flipH="1">
            <a:off x="7429500" y="4348480"/>
            <a:ext cx="10160" cy="27559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6" name="Google Shape;806;p14"/>
          <p:cNvSpPr txBox="1"/>
          <p:nvPr/>
        </p:nvSpPr>
        <p:spPr>
          <a:xfrm>
            <a:off x="6824980" y="4879174"/>
            <a:ext cx="6649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/>
          </a:p>
        </p:txBody>
      </p:sp>
      <p:cxnSp>
        <p:nvCxnSpPr>
          <p:cNvPr id="807" name="Google Shape;807;p14"/>
          <p:cNvCxnSpPr/>
          <p:nvPr/>
        </p:nvCxnSpPr>
        <p:spPr>
          <a:xfrm flipH="1">
            <a:off x="7439660" y="4961890"/>
            <a:ext cx="10160" cy="27559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8" name="Google Shape;808;p14"/>
          <p:cNvSpPr txBox="1"/>
          <p:nvPr/>
        </p:nvSpPr>
        <p:spPr>
          <a:xfrm>
            <a:off x="6819900" y="5486869"/>
            <a:ext cx="6649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/>
          </a:p>
        </p:txBody>
      </p:sp>
      <p:cxnSp>
        <p:nvCxnSpPr>
          <p:cNvPr id="809" name="Google Shape;809;p14"/>
          <p:cNvCxnSpPr/>
          <p:nvPr/>
        </p:nvCxnSpPr>
        <p:spPr>
          <a:xfrm flipH="1">
            <a:off x="7434580" y="5569585"/>
            <a:ext cx="10160" cy="27559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10" name="Google Shape;810;p14"/>
          <p:cNvGrpSpPr/>
          <p:nvPr/>
        </p:nvGrpSpPr>
        <p:grpSpPr>
          <a:xfrm>
            <a:off x="6538595" y="1572895"/>
            <a:ext cx="5142865" cy="654685"/>
            <a:chOff x="1055" y="3502"/>
            <a:chExt cx="8099" cy="1031"/>
          </a:xfrm>
        </p:grpSpPr>
        <p:cxnSp>
          <p:nvCxnSpPr>
            <p:cNvPr id="811" name="Google Shape;811;p14"/>
            <p:cNvCxnSpPr/>
            <p:nvPr/>
          </p:nvCxnSpPr>
          <p:spPr>
            <a:xfrm rot="10800000">
              <a:off x="1055" y="3762"/>
              <a:ext cx="451" cy="1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2" name="Google Shape;812;p14"/>
            <p:cNvCxnSpPr/>
            <p:nvPr/>
          </p:nvCxnSpPr>
          <p:spPr>
            <a:xfrm>
              <a:off x="1055" y="4486"/>
              <a:ext cx="6427" cy="7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13" name="Google Shape;813;p14"/>
            <p:cNvSpPr txBox="1"/>
            <p:nvPr/>
          </p:nvSpPr>
          <p:spPr>
            <a:xfrm>
              <a:off x="1429" y="3502"/>
              <a:ext cx="7725" cy="1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Independent Varibales</a:t>
              </a:r>
              <a:endParaRPr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835660" y="2222500"/>
            <a:ext cx="3610267" cy="35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pic>
        <p:nvPicPr>
          <p:cNvPr id="815" name="Google Shape;8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05" y="2679700"/>
            <a:ext cx="6134735" cy="363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5"/>
          <p:cNvSpPr txBox="1">
            <a:spLocks noGrp="1"/>
          </p:cNvSpPr>
          <p:nvPr>
            <p:ph type="title"/>
          </p:nvPr>
        </p:nvSpPr>
        <p:spPr>
          <a:xfrm>
            <a:off x="148317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Procedure</a:t>
            </a:r>
            <a:endParaRPr/>
          </a:p>
        </p:txBody>
      </p:sp>
      <p:sp>
        <p:nvSpPr>
          <p:cNvPr id="821" name="Google Shape;821;p15"/>
          <p:cNvSpPr txBox="1"/>
          <p:nvPr/>
        </p:nvSpPr>
        <p:spPr>
          <a:xfrm>
            <a:off x="802640" y="3163570"/>
            <a:ext cx="2540000" cy="189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BeautifulSoup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lxml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5"/>
          <p:cNvSpPr txBox="1"/>
          <p:nvPr/>
        </p:nvSpPr>
        <p:spPr>
          <a:xfrm>
            <a:off x="772160" y="4685665"/>
            <a:ext cx="10144125" cy="9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Difficulty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Anti-scrapping</a:t>
            </a:r>
            <a:endParaRPr/>
          </a:p>
        </p:txBody>
      </p:sp>
      <p:pic>
        <p:nvPicPr>
          <p:cNvPr id="823" name="Google Shape;8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7435" y="2624568"/>
            <a:ext cx="6816089" cy="327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8439" y="1767840"/>
            <a:ext cx="5371465" cy="460756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5"/>
          <p:cNvSpPr txBox="1"/>
          <p:nvPr/>
        </p:nvSpPr>
        <p:spPr>
          <a:xfrm>
            <a:off x="817880" y="1457960"/>
            <a:ext cx="5313045" cy="17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Scraping procedure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beautifulsoup — url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‘div’ step by step → get ‘href’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xpath — scrap contents in detailed page.</a:t>
            </a:r>
            <a:endParaRPr/>
          </a:p>
        </p:txBody>
      </p:sp>
      <p:sp>
        <p:nvSpPr>
          <p:cNvPr id="826" name="Google Shape;826;p15"/>
          <p:cNvSpPr txBox="1"/>
          <p:nvPr/>
        </p:nvSpPr>
        <p:spPr>
          <a:xfrm>
            <a:off x="772160" y="5592445"/>
            <a:ext cx="10144125" cy="9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Stored format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 (1227 pieces of data)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5319" y="3908341"/>
            <a:ext cx="7062139" cy="131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6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Procudre - Raw data</a:t>
            </a:r>
            <a:endParaRPr/>
          </a:p>
        </p:txBody>
      </p:sp>
      <p:pic>
        <p:nvPicPr>
          <p:cNvPr id="833" name="Google Shape;833;p16" descr="微信图片_201811281424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740" y="1302385"/>
            <a:ext cx="10313670" cy="516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Data processing</a:t>
            </a:r>
            <a:endParaRPr/>
          </a:p>
        </p:txBody>
      </p:sp>
      <p:sp>
        <p:nvSpPr>
          <p:cNvPr id="839" name="Google Shape;839;p17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840" name="Google Shape;840;p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1422117" y="1288595"/>
            <a:ext cx="9305324" cy="3548229"/>
            <a:chOff x="1422117" y="1288595"/>
            <a:chExt cx="9305324" cy="3548229"/>
          </a:xfrm>
        </p:grpSpPr>
        <p:sp>
          <p:nvSpPr>
            <p:cNvPr id="841" name="Google Shape;841;p17"/>
            <p:cNvSpPr/>
            <p:nvPr/>
          </p:nvSpPr>
          <p:spPr>
            <a:xfrm rot="10800000" flipH="1">
              <a:off x="5218920" y="2748213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 txBox="1"/>
            <p:nvPr/>
          </p:nvSpPr>
          <p:spPr>
            <a:xfrm>
              <a:off x="5303887" y="1712192"/>
              <a:ext cx="1521855" cy="13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dirty="0">
                  <a:solidFill>
                    <a:schemeClr val="accent2"/>
                  </a:solidFill>
                  <a:latin typeface="Impact"/>
                  <a:ea typeface="Impact"/>
                  <a:cs typeface="Impact"/>
                  <a:sym typeface="Impact"/>
                </a:rPr>
                <a:t>Text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dirty="0">
                  <a:solidFill>
                    <a:schemeClr val="accent2"/>
                  </a:solidFill>
                  <a:latin typeface="Impact"/>
                  <a:ea typeface="Impact"/>
                  <a:cs typeface="Impact"/>
                  <a:sym typeface="Impact"/>
                </a:rPr>
                <a:t>Processing</a:t>
              </a:r>
              <a:endParaRPr dirty="0"/>
            </a:p>
          </p:txBody>
        </p:sp>
        <p:sp>
          <p:nvSpPr>
            <p:cNvPr id="843" name="Google Shape;843;p17"/>
            <p:cNvSpPr/>
            <p:nvPr/>
          </p:nvSpPr>
          <p:spPr>
            <a:xfrm rot="10800000" flipH="1">
              <a:off x="8788393" y="224986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7"/>
            <p:cNvSpPr txBox="1"/>
            <p:nvPr/>
          </p:nvSpPr>
          <p:spPr>
            <a:xfrm>
              <a:off x="8541136" y="1288595"/>
              <a:ext cx="2186305" cy="1199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>
                  <a:solidFill>
                    <a:schemeClr val="accent3"/>
                  </a:solidFill>
                  <a:latin typeface="Impact"/>
                  <a:ea typeface="Impact"/>
                  <a:cs typeface="Impact"/>
                  <a:sym typeface="Impact"/>
                </a:rPr>
                <a:t>Numeric values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dirty="0">
                  <a:solidFill>
                    <a:schemeClr val="accent3"/>
                  </a:solidFill>
                  <a:latin typeface="Impact"/>
                  <a:ea typeface="Impact"/>
                  <a:cs typeface="Impact"/>
                  <a:sym typeface="Impact"/>
                </a:rPr>
                <a:t>Processing</a:t>
              </a:r>
              <a:endParaRPr dirty="0"/>
            </a:p>
          </p:txBody>
        </p:sp>
        <p:sp>
          <p:nvSpPr>
            <p:cNvPr id="845" name="Google Shape;845;p17"/>
            <p:cNvSpPr/>
            <p:nvPr/>
          </p:nvSpPr>
          <p:spPr>
            <a:xfrm rot="10800000" flipH="1">
              <a:off x="1422117" y="340584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 txBox="1"/>
            <p:nvPr/>
          </p:nvSpPr>
          <p:spPr>
            <a:xfrm>
              <a:off x="1529567" y="2318414"/>
              <a:ext cx="1476889" cy="1180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Text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dirty="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Processing</a:t>
              </a:r>
              <a:endParaRPr dirty="0"/>
            </a:p>
          </p:txBody>
        </p:sp>
      </p:grpSp>
      <p:sp>
        <p:nvSpPr>
          <p:cNvPr id="847" name="Google Shape;847;p17"/>
          <p:cNvSpPr txBox="1"/>
          <p:nvPr/>
        </p:nvSpPr>
        <p:spPr>
          <a:xfrm>
            <a:off x="669924" y="4836824"/>
            <a:ext cx="3594100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F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ilter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 item (internship info &amp; unreadable info) — 1168 pieces of data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7"/>
          <p:cNvSpPr txBox="1"/>
          <p:nvPr/>
        </p:nvSpPr>
        <p:spPr>
          <a:xfrm>
            <a:off x="4564380" y="4279534"/>
            <a:ext cx="3587750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plit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items(city, experience, education) in “requirement” into 3 separated column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7"/>
          <p:cNvSpPr txBox="1"/>
          <p:nvPr/>
        </p:nvSpPr>
        <p:spPr>
          <a:xfrm>
            <a:off x="8332884" y="3818524"/>
            <a:ext cx="3651250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urn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 of “salary” into numeric and average it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8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 - Data processing - Cleaned data</a:t>
            </a:r>
            <a:endParaRPr/>
          </a:p>
        </p:txBody>
      </p:sp>
      <p:pic>
        <p:nvPicPr>
          <p:cNvPr id="855" name="Google Shape;855;p18" descr="clean da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817" y="1442138"/>
            <a:ext cx="10828670" cy="487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Macintosh PowerPoint</Application>
  <PresentationFormat>宽屏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Impact</vt:lpstr>
      <vt:lpstr>Times New Roman</vt:lpstr>
      <vt:lpstr>主题5</vt:lpstr>
      <vt:lpstr>Adventure of Xiaozhang</vt:lpstr>
      <vt:lpstr>Introduction</vt:lpstr>
      <vt:lpstr>Research Question</vt:lpstr>
      <vt:lpstr>Method - Data source</vt:lpstr>
      <vt:lpstr>Method - Variables</vt:lpstr>
      <vt:lpstr>Method - Procedure</vt:lpstr>
      <vt:lpstr>Method - Procudre - Raw data</vt:lpstr>
      <vt:lpstr>Method - Data processing</vt:lpstr>
      <vt:lpstr>Method - Data processing - Cleaned data</vt:lpstr>
      <vt:lpstr>Code book</vt:lpstr>
      <vt:lpstr>Method - Result</vt:lpstr>
      <vt:lpstr>Method - Result</vt:lpstr>
      <vt:lpstr>Result</vt:lpstr>
      <vt:lpstr>Result</vt:lpstr>
      <vt:lpstr>At the end ...</vt:lpstr>
      <vt:lpstr>Thanks.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of Xiaozhang</dc:title>
  <cp:lastModifiedBy>Microsoft Office 用户</cp:lastModifiedBy>
  <cp:revision>2</cp:revision>
  <dcterms:modified xsi:type="dcterms:W3CDTF">2018-12-12T10:13:35Z</dcterms:modified>
</cp:coreProperties>
</file>