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1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C1A3-DEC7-4B31-AF04-4D39A888133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02D0-3AA6-4C6F-87B0-327DF200A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65" y="1067719"/>
            <a:ext cx="8829269" cy="47225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5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7" y="932874"/>
            <a:ext cx="5120000" cy="511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90" y="932873"/>
            <a:ext cx="5120000" cy="511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4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9" y="1044853"/>
            <a:ext cx="8896342" cy="4768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26" y="867522"/>
            <a:ext cx="5866488" cy="4365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867522"/>
            <a:ext cx="5866488" cy="3610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18" y="4938586"/>
            <a:ext cx="5866488" cy="1495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458" y="6304002"/>
            <a:ext cx="2140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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(1) = 0.88, p = 0.35</a:t>
            </a:r>
          </a:p>
          <a:p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73004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" y="988292"/>
            <a:ext cx="5120000" cy="511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3" y="988292"/>
            <a:ext cx="5120000" cy="51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68" y="970500"/>
            <a:ext cx="5894969" cy="5261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6937" y="881449"/>
            <a:ext cx="665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LOG IPSC amplitude per mouse (WT: grey, HET: white)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36436" y="3408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2" y="700908"/>
            <a:ext cx="5866488" cy="3438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00" y="692384"/>
            <a:ext cx="5866488" cy="4365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2" y="4989771"/>
            <a:ext cx="5866488" cy="149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758" y="630026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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(1) = 0.06, p = 0.80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6287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3" y="877456"/>
            <a:ext cx="5120000" cy="511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54" y="877456"/>
            <a:ext cx="5120000" cy="511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26" y="1012841"/>
            <a:ext cx="8759147" cy="4832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138" y="742455"/>
            <a:ext cx="5866488" cy="4365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19" y="742455"/>
            <a:ext cx="5866488" cy="3610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9" y="4835683"/>
            <a:ext cx="5866488" cy="149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2710" y="626731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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(1) = 0.68, p = 0.41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6972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3" y="868219"/>
            <a:ext cx="5120000" cy="511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63" y="868218"/>
            <a:ext cx="5120000" cy="511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DGGC IPSC frequency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14" y="1044853"/>
            <a:ext cx="8948171" cy="47682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35" y="546972"/>
            <a:ext cx="5866488" cy="419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7" y="546972"/>
            <a:ext cx="5866488" cy="3912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47" y="4970041"/>
            <a:ext cx="5866488" cy="1495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PVIN IPSC amplitude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9273" y="628053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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(1) = 0.03, p = 0.86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1420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Errington Lab</dc:creator>
  <cp:lastModifiedBy>Errington Lab</cp:lastModifiedBy>
  <cp:revision>10</cp:revision>
  <dcterms:created xsi:type="dcterms:W3CDTF">2018-09-06T14:44:53Z</dcterms:created>
  <dcterms:modified xsi:type="dcterms:W3CDTF">2018-09-06T16:04:44Z</dcterms:modified>
</cp:coreProperties>
</file>