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57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9" r:id="rId15"/>
    <p:sldId id="275" r:id="rId16"/>
    <p:sldId id="276" r:id="rId17"/>
    <p:sldId id="277" r:id="rId18"/>
    <p:sldId id="278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-21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 descr="Parte 3 - Projeto JEE adicionando o Spring Security ⋆ JDev Treinamento  on-line">
            <a:extLst>
              <a:ext uri="{FF2B5EF4-FFF2-40B4-BE49-F238E27FC236}">
                <a16:creationId xmlns:a16="http://schemas.microsoft.com/office/drawing/2014/main" id="{F4F3FCB8-A251-4482-BCEF-308893AAA6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38" y="67945"/>
            <a:ext cx="3133644" cy="20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1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4" name="Picture 2" descr="Parte 3 - Projeto JEE adicionando o Spring Security ⋆ JDev Treinamento  on-line">
            <a:extLst>
              <a:ext uri="{FF2B5EF4-FFF2-40B4-BE49-F238E27FC236}">
                <a16:creationId xmlns:a16="http://schemas.microsoft.com/office/drawing/2014/main" id="{1B094F99-2AD9-4F1E-B4C4-78CC9059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38" y="67945"/>
            <a:ext cx="3133644" cy="20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2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9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arte 3 - Projeto JEE adicionando o Spring Security ⋆ JDev Treinamento  on-line">
            <a:extLst>
              <a:ext uri="{FF2B5EF4-FFF2-40B4-BE49-F238E27FC236}">
                <a16:creationId xmlns:a16="http://schemas.microsoft.com/office/drawing/2014/main" id="{97D26820-EE1D-450B-982A-86729CEF3E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38" y="67945"/>
            <a:ext cx="3133644" cy="20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745024-78C8-4624-9EDC-DBA4162FA979}"/>
              </a:ext>
            </a:extLst>
          </p:cNvPr>
          <p:cNvSpPr/>
          <p:nvPr userDrawn="1"/>
        </p:nvSpPr>
        <p:spPr>
          <a:xfrm>
            <a:off x="12022182" y="67945"/>
            <a:ext cx="45719" cy="5901775"/>
          </a:xfrm>
          <a:prstGeom prst="rect">
            <a:avLst/>
          </a:prstGeom>
          <a:solidFill>
            <a:srgbClr val="6CB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cs.spring.io/spring-security/site/docs/current/api/org/springframework/security/config/annotation/authentication/builders/AuthenticationManagerBuilder.html" TargetMode="External"/><Relationship Id="rId7" Type="http://schemas.openxmlformats.org/officeDocument/2006/relationships/hyperlink" Target="https://docs.spring.io/spring-security/site/docs/current/api/org/springframework/security/config/annotation/web/builders/WebSecurity.html" TargetMode="External"/><Relationship Id="rId2" Type="http://schemas.openxmlformats.org/officeDocument/2006/relationships/hyperlink" Target="https://docs.spring.io/spring-security/site/docs/current/api/org/springframework/security/config/annotation/web/configuration/WebSecurityConfigurerAdapter.html#configure-org.springframework.security.config.annotation.authentication.builders.AuthenticationManagerBuilder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security/site/docs/current/api/org/springframework/security/config/annotation/web/configuration/WebSecurityConfigurerAdapter.html#configure-org.springframework.security.config.annotation.web.builders.WebSecurity-" TargetMode="External"/><Relationship Id="rId5" Type="http://schemas.openxmlformats.org/officeDocument/2006/relationships/hyperlink" Target="https://docs.spring.io/spring-security/site/docs/current/api/org/springframework/security/config/annotation/web/builders/HttpSecurity.html" TargetMode="External"/><Relationship Id="rId4" Type="http://schemas.openxmlformats.org/officeDocument/2006/relationships/hyperlink" Target="https://docs.spring.io/spring-security/site/docs/current/api/org/springframework/security/config/annotation/web/configuration/WebSecurityConfigurerAdapter.html#configure-org.springframework.security.config.annotation.web.builders.HttpSecurity-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1BF6C-E5E8-42D8-BAE1-B20BA4AE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Security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FF751-E4B2-4E15-BA45-5EF6ABA5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 Spring Security é uma estrutura Java / Java EE que fornece </a:t>
            </a:r>
            <a:r>
              <a:rPr lang="pt-BR" sz="28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autenticação, autorização</a:t>
            </a:r>
            <a:r>
              <a:rPr lang="pt-BR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 outros recursos de segurança para aplicativos corporativos.</a:t>
            </a:r>
            <a:endParaRPr lang="pt-BR" sz="2800" dirty="0"/>
          </a:p>
        </p:txBody>
      </p:sp>
      <p:pic>
        <p:nvPicPr>
          <p:cNvPr id="3074" name="Picture 2" descr="O que é Spring Security?">
            <a:extLst>
              <a:ext uri="{FF2B5EF4-FFF2-40B4-BE49-F238E27FC236}">
                <a16:creationId xmlns:a16="http://schemas.microsoft.com/office/drawing/2014/main" id="{7C0E7F75-725B-41F4-9C93-86EAA8AC1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/>
          <a:stretch/>
        </p:blipFill>
        <p:spPr bwMode="auto">
          <a:xfrm>
            <a:off x="8693834" y="3428999"/>
            <a:ext cx="3286199" cy="29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4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3B07A-D04C-4B54-8D54-4883ED37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B5417-B3A9-4B51-94A8-992F2E04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BEF87-A6AB-4F92-9562-4C4BE389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2643"/>
            <a:ext cx="8401050" cy="45243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EEB231-4B3F-45E8-AB2A-C23200FA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203" y="2647097"/>
            <a:ext cx="9039225" cy="3924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4B08A6-E72B-4D57-9FCF-5DA5B4B3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606" y="461459"/>
            <a:ext cx="6510557" cy="4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6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351CD-C795-4820-9EC1-D9BB0D06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4E2DD-F730-4F60-B4E2-10298D47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F47808-C603-41F6-8D74-8743301D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737360"/>
            <a:ext cx="12192000" cy="53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0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ADE40-1F16-491E-B874-271F4269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F14D1-3179-4819-97A9-A78AB0BE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" y="49237"/>
            <a:ext cx="10058400" cy="3760891"/>
          </a:xfrm>
        </p:spPr>
        <p:txBody>
          <a:bodyPr/>
          <a:lstStyle/>
          <a:p>
            <a:r>
              <a:rPr lang="pt-BR" dirty="0"/>
              <a:t>https://docs.spring.io/spring-security/site/docs/4.2.15.RELEASE/apidocs/org/springframework/security/core/userdetails/UserDetails.html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06AF23-AEB7-482B-8D80-F471582A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1054185"/>
            <a:ext cx="11590069" cy="49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2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ADE40-1F16-491E-B874-271F4269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F14D1-3179-4819-97A9-A78AB0BE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" y="49238"/>
            <a:ext cx="12214714" cy="37777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https://docs.spring.io/spring-security/site/docs/4.2.15.RELEASE/apidocs/org/springframework/security/core/userdetails/UserDetails.html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5827FA-F970-4D7B-861E-C218DF75F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16"/>
          <a:stretch/>
        </p:blipFill>
        <p:spPr>
          <a:xfrm>
            <a:off x="286777" y="427014"/>
            <a:ext cx="11229975" cy="61443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A043EEA-64B7-4526-8DE2-3009F75B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609" y="-114300"/>
            <a:ext cx="10677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5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D8D76-66C7-4F60-82EB-81CE0AB1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DF7F2-9DC1-494B-8F3A-E04E2E9C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223EA2-D619-40FF-A185-458AA56B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48049" cy="61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5A10B-CA99-4178-8EA8-E737285F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16C09-9CB7-457D-AFA0-DE4CB712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0290DF-0778-4B98-87EB-A1B7CE1D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0"/>
            <a:ext cx="11788726" cy="66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C653C-4A0E-4592-BA0B-21807CCB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</a:t>
            </a:r>
            <a:r>
              <a:rPr lang="pt-BR" b="0" i="0" dirty="0">
                <a:solidFill>
                  <a:srgbClr val="3E464F"/>
                </a:solidFill>
                <a:effectLst/>
                <a:latin typeface="Source Serif Pro"/>
              </a:rPr>
              <a:t>esponsabilidade desse método é buscar o usuário pelo </a:t>
            </a:r>
            <a:r>
              <a:rPr lang="pt-BR" b="0" i="1" dirty="0" err="1">
                <a:solidFill>
                  <a:srgbClr val="3E464F"/>
                </a:solidFill>
                <a:effectLst/>
                <a:latin typeface="Source Serif Pro"/>
              </a:rPr>
              <a:t>username</a:t>
            </a:r>
            <a:r>
              <a:rPr lang="pt-BR" b="0" i="0" dirty="0">
                <a:solidFill>
                  <a:srgbClr val="3E464F"/>
                </a:solidFill>
                <a:effectLst/>
                <a:latin typeface="Source Serif Pro"/>
              </a:rPr>
              <a:t>.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769762-FB7E-4656-B194-2000FE86E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36406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3E464F"/>
                </a:solidFill>
                <a:effectLst/>
                <a:latin typeface="truenobold"/>
              </a:rPr>
              <a:t>Autenticação via JPA com a interface </a:t>
            </a:r>
            <a:r>
              <a:rPr kumimoji="0" lang="pt-BR" altLang="pt-BR" sz="21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UserDetailsService</a:t>
            </a:r>
            <a:endParaRPr kumimoji="0" lang="pt-BR" altLang="pt-BR" sz="2400" b="0" i="0" u="none" strike="noStrike" cap="none" normalizeH="0" baseline="0">
              <a:ln>
                <a:noFill/>
              </a:ln>
              <a:solidFill>
                <a:srgbClr val="3E464F"/>
              </a:solidFill>
              <a:effectLst/>
              <a:latin typeface="trueno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E82C2E-35B7-4A3D-81AF-E2E9C992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" y="2640117"/>
            <a:ext cx="104489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29FB3-C53B-473A-910E-49AD26D7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</a:t>
            </a:r>
            <a:r>
              <a:rPr lang="pt-BR" dirty="0" err="1"/>
              <a:t>Docs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8B486-265C-4DD8-9FE4-A3B06827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https://docs.spring.io/spring-security/site/docs/current/api/</a:t>
            </a:r>
          </a:p>
        </p:txBody>
      </p:sp>
    </p:spTree>
    <p:extLst>
      <p:ext uri="{BB962C8B-B14F-4D97-AF65-F5344CB8AC3E}">
        <p14:creationId xmlns:p14="http://schemas.microsoft.com/office/powerpoint/2010/main" val="271246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6ADF4-34C2-43C4-80BB-4B2BA575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31" y="967018"/>
            <a:ext cx="10058400" cy="1450757"/>
          </a:xfrm>
        </p:spPr>
        <p:txBody>
          <a:bodyPr>
            <a:noAutofit/>
          </a:bodyPr>
          <a:lstStyle/>
          <a:p>
            <a:r>
              <a:rPr lang="pt-BR" sz="3600" b="1" i="0" dirty="0" err="1">
                <a:solidFill>
                  <a:srgbClr val="2C4557"/>
                </a:solidFill>
                <a:effectLst/>
                <a:latin typeface="dejavu sans"/>
              </a:rPr>
              <a:t>Class</a:t>
            </a:r>
            <a:r>
              <a:rPr lang="pt-BR" sz="3600" b="1" i="0" dirty="0">
                <a:solidFill>
                  <a:srgbClr val="2C4557"/>
                </a:solidFill>
                <a:effectLst/>
                <a:latin typeface="dejavu sans"/>
              </a:rPr>
              <a:t> </a:t>
            </a:r>
            <a:r>
              <a:rPr lang="pt-BR" sz="3600" b="1" i="0" dirty="0" err="1">
                <a:solidFill>
                  <a:srgbClr val="2C4557"/>
                </a:solidFill>
                <a:effectLst/>
                <a:latin typeface="dejavu sans"/>
              </a:rPr>
              <a:t>WebSecurityConfigurerAdapter</a:t>
            </a:r>
            <a:br>
              <a:rPr lang="pt-BR" sz="3600" b="1" i="0" dirty="0">
                <a:solidFill>
                  <a:srgbClr val="2C4557"/>
                </a:solidFill>
                <a:effectLst/>
                <a:latin typeface="dejavu sans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72AB4-A656-44CE-B4C2-037FC46B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u="none" strike="noStrike" dirty="0">
                <a:solidFill>
                  <a:srgbClr val="4A6782"/>
                </a:solidFill>
                <a:effectLst/>
                <a:latin typeface="dejavu sans mono"/>
                <a:hlinkClick r:id="rId2"/>
              </a:rPr>
              <a:t>configure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(</a:t>
            </a:r>
            <a:r>
              <a:rPr lang="pt-BR" b="1" i="0" u="none" strike="noStrike" dirty="0" err="1">
                <a:solidFill>
                  <a:srgbClr val="4A6782"/>
                </a:solidFill>
                <a:effectLst/>
                <a:latin typeface="dejavu sans mono"/>
                <a:hlinkClick r:id="rId3" tooltip="class in org.springframework.security.config.annotation.authentication.builders"/>
              </a:rPr>
              <a:t>AuthenticationManagerBuilder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 </a:t>
            </a:r>
            <a:r>
              <a:rPr lang="pt-BR" b="0" i="0" dirty="0" err="1">
                <a:solidFill>
                  <a:srgbClr val="353833"/>
                </a:solidFill>
                <a:effectLst/>
                <a:latin typeface="dejavu sans mono"/>
              </a:rPr>
              <a:t>auth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) – Como será feita a autenticação</a:t>
            </a:r>
          </a:p>
          <a:p>
            <a:r>
              <a:rPr lang="pt-BR" b="1" i="0" u="none" strike="noStrike" dirty="0">
                <a:solidFill>
                  <a:srgbClr val="BB7A2A"/>
                </a:solidFill>
                <a:effectLst/>
                <a:latin typeface="dejavu sans mono"/>
                <a:hlinkClick r:id="rId4"/>
              </a:rPr>
              <a:t>configure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(</a:t>
            </a:r>
            <a:r>
              <a:rPr lang="pt-BR" b="1" i="0" u="none" strike="noStrike" dirty="0" err="1">
                <a:solidFill>
                  <a:srgbClr val="4A6782"/>
                </a:solidFill>
                <a:effectLst/>
                <a:latin typeface="dejavu sans mono"/>
                <a:hlinkClick r:id="rId5" tooltip="class in org.springframework.security.config.annotation.web.builders"/>
              </a:rPr>
              <a:t>HttpSecurity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 http) – Quais páginas serão liberadas</a:t>
            </a:r>
            <a:endParaRPr lang="pt-BR" dirty="0">
              <a:solidFill>
                <a:srgbClr val="353833"/>
              </a:solidFill>
              <a:latin typeface="dejavu sans mono"/>
            </a:endParaRPr>
          </a:p>
          <a:p>
            <a:r>
              <a:rPr lang="pt-BR" b="1" i="0" u="none" strike="noStrike" dirty="0">
                <a:solidFill>
                  <a:srgbClr val="BB7A2A"/>
                </a:solidFill>
                <a:effectLst/>
                <a:latin typeface="dejavu sans mono"/>
                <a:hlinkClick r:id="rId6"/>
              </a:rPr>
              <a:t>configure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(</a:t>
            </a:r>
            <a:r>
              <a:rPr lang="pt-BR" b="1" i="0" u="none" strike="noStrike" dirty="0" err="1">
                <a:solidFill>
                  <a:srgbClr val="4A6782"/>
                </a:solidFill>
                <a:effectLst/>
                <a:latin typeface="dejavu sans mono"/>
                <a:hlinkClick r:id="rId7" tooltip="class in org.springframework.security.config.annotation.web.builders"/>
              </a:rPr>
              <a:t>WebSecurity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 web) – Autenticação de páginas estáticas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08FF52-32F2-42F5-B35E-DA0FA2677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3446" y="4178105"/>
            <a:ext cx="11953875" cy="26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67BF9-76A0-4E66-8EF0-E85AF64D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C26EF-A950-4CC7-BC2B-80DE1F7D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3" y="2078113"/>
            <a:ext cx="10058400" cy="3760891"/>
          </a:xfrm>
        </p:spPr>
        <p:txBody>
          <a:bodyPr/>
          <a:lstStyle/>
          <a:p>
            <a:r>
              <a:rPr lang="pt-BR" dirty="0"/>
              <a:t>Abrir projeto blog pessoal (ou importar) (SecurityBlogPessoalAula1)</a:t>
            </a:r>
          </a:p>
          <a:p>
            <a:r>
              <a:rPr lang="pt-BR" dirty="0"/>
              <a:t>Analisar classe a classe</a:t>
            </a:r>
          </a:p>
          <a:p>
            <a:r>
              <a:rPr lang="pt-BR" dirty="0"/>
              <a:t>Incluir pom.xml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41AE40-4977-4C24-B07F-BB01903D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689" y="513149"/>
            <a:ext cx="5967827" cy="54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7F426-B833-457D-B760-0CBE206C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55935-4286-4776-9591-AA4A9B97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User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69492E-9C46-45A7-B94E-691E5371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828" y="1081087"/>
            <a:ext cx="6582947" cy="4695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7F5C88-6818-493F-B62F-2F4D5969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3085773"/>
            <a:ext cx="6428935" cy="32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7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DDCD7-13A9-4D44-8C1A-2445A4BA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pomXML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9E656-254F-44B8-AA35-F4C348A6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56" y="1896533"/>
            <a:ext cx="10602524" cy="39725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-boot-starter-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-codec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-codec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86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0AB16-94B3-4DAE-AE00-23728DD5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-678681"/>
            <a:ext cx="10058400" cy="1450757"/>
          </a:xfrm>
        </p:spPr>
        <p:txBody>
          <a:bodyPr/>
          <a:lstStyle/>
          <a:p>
            <a:r>
              <a:rPr lang="pt-BR" dirty="0"/>
              <a:t>Testar post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3DF05-0E7F-46C9-8DA6-2A174DC4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C75926-FEAB-4565-9EC8-6E5DDC77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61" y="988908"/>
            <a:ext cx="7807374" cy="54006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161A78-28AB-4239-8D3C-D31C1504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20" y="3022651"/>
            <a:ext cx="36385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9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2866-16A0-4474-8087-53D9282A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Incluir a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CB71F-4999-4DC6-BD61-1046AE10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D3E7AD-6D9A-4E63-99D7-FB0F9E20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3" y="589212"/>
            <a:ext cx="10546074" cy="56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201B2-63FA-49D4-A896-6CA40F44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FFCE5-65B3-4109-9E52-2516964A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B2F1E1-E775-48EC-815D-88B50039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04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B129E7"/>
      </a:accent1>
      <a:accent2>
        <a:srgbClr val="5E2AD8"/>
      </a:accent2>
      <a:accent3>
        <a:srgbClr val="293FE7"/>
      </a:accent3>
      <a:accent4>
        <a:srgbClr val="177CD5"/>
      </a:accent4>
      <a:accent5>
        <a:srgbClr val="23BEC6"/>
      </a:accent5>
      <a:accent6>
        <a:srgbClr val="15C585"/>
      </a:accent6>
      <a:hlink>
        <a:srgbClr val="3A96A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1CA155E88AE742A847863F25D1558B" ma:contentTypeVersion="2" ma:contentTypeDescription="Crie um novo documento." ma:contentTypeScope="" ma:versionID="857067d55431b54925a131f651d855c7">
  <xsd:schema xmlns:xsd="http://www.w3.org/2001/XMLSchema" xmlns:xs="http://www.w3.org/2001/XMLSchema" xmlns:p="http://schemas.microsoft.com/office/2006/metadata/properties" xmlns:ns3="ac1e3e08-a85e-4613-a02d-9bd0a287dae3" targetNamespace="http://schemas.microsoft.com/office/2006/metadata/properties" ma:root="true" ma:fieldsID="012bc9785e041d3915230c48314af638" ns3:_="">
    <xsd:import namespace="ac1e3e08-a85e-4613-a02d-9bd0a287da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e3e08-a85e-4613-a02d-9bd0a287d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C4F3E3-8EF3-458F-A999-481AA58CC00B}">
  <ds:schemaRefs>
    <ds:schemaRef ds:uri="ac1e3e08-a85e-4613-a02d-9bd0a287dae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16CF68-494B-4566-BE61-EFDF2E40E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409ABE-FF66-4E48-8A18-F89CB04DE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e3e08-a85e-4613-a02d-9bd0a287da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238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8" baseType="lpstr">
      <vt:lpstr>Arial</vt:lpstr>
      <vt:lpstr>Arial</vt:lpstr>
      <vt:lpstr>Arial Nova Light</vt:lpstr>
      <vt:lpstr>Bembo</vt:lpstr>
      <vt:lpstr>Calibri</vt:lpstr>
      <vt:lpstr>Consolas</vt:lpstr>
      <vt:lpstr>dejavu sans</vt:lpstr>
      <vt:lpstr>dejavu sans mono</vt:lpstr>
      <vt:lpstr>Menlo</vt:lpstr>
      <vt:lpstr>Source Serif Pro</vt:lpstr>
      <vt:lpstr>truenobold</vt:lpstr>
      <vt:lpstr>RetrospectVTI</vt:lpstr>
      <vt:lpstr>Spring Security</vt:lpstr>
      <vt:lpstr>Link Docs</vt:lpstr>
      <vt:lpstr>Class WebSecurityConfigurerAdapter </vt:lpstr>
      <vt:lpstr>3 Ações</vt:lpstr>
      <vt:lpstr>Apresentação do PowerPoint</vt:lpstr>
      <vt:lpstr>pomXML</vt:lpstr>
      <vt:lpstr>Testar post</vt:lpstr>
      <vt:lpstr>Incluir a classe</vt:lpstr>
      <vt:lpstr>Apresentação do PowerPoint</vt:lpstr>
      <vt:lpstr>Apresentação do PowerPoint</vt:lpstr>
      <vt:lpstr>Explicação Geral</vt:lpstr>
      <vt:lpstr>Apresentação do PowerPoint</vt:lpstr>
      <vt:lpstr>Apresentação do PowerPoint</vt:lpstr>
      <vt:lpstr>Apresentação do PowerPoint</vt:lpstr>
      <vt:lpstr>Apresentação do PowerPoint</vt:lpstr>
      <vt:lpstr>Autenticação via JPA com a interface UserDetailsService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ANA LUIZA CERCHIARI DE ANDRADE</dc:creator>
  <cp:lastModifiedBy>ProEvento</cp:lastModifiedBy>
  <cp:revision>12</cp:revision>
  <dcterms:created xsi:type="dcterms:W3CDTF">2020-10-12T19:15:58Z</dcterms:created>
  <dcterms:modified xsi:type="dcterms:W3CDTF">2020-10-15T01:21:24Z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0x010100761CA155E88AE742A847863F25D1558B</vt:lpwstr>
  </property>
</Properties>
</file>