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ne, Brandon M. (Fed)" initials="LBM(" lastIdx="1" clrIdx="0">
    <p:extLst>
      <p:ext uri="{19B8F6BF-5375-455C-9EA6-DF929625EA0E}">
        <p15:presenceInfo xmlns:p15="http://schemas.microsoft.com/office/powerpoint/2012/main" userId="S::bml@NIST.GOV::e6a1f3d8-b8d2-4cc1-8ea9-f96357c119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>
      <p:cViewPr>
        <p:scale>
          <a:sx n="87" d="100"/>
          <a:sy n="87" d="100"/>
        </p:scale>
        <p:origin x="10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9T00:16:59.7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4711 2353 24575,'-26'-30'0,"5"4"0,21 0 0,0 1 0,0-18 0,-5-3 0,4-1 0,-10-2 0,5 11 0,0 0 0,-9-4 0,13 10 0,-12 1 0,4 2 0,-12-4 0,-7-7 0,-7-7 0,-6-8 0,-2-2 0,5 2 0,-8-7 0,15 9 0,-10-3 0,6 3 0,2 12 0,-1 2 0,2 5 0,2 7 0,-9-6 0,2 11 0,-9-12 0,1 4 0,-7-6 0,4 1 0,-2 5 0,11 3 0,-2 5 0,10 2 0,-4-1 0,-8 0 0,4 0 0,-6-5 0,9 4 0,-2-11 0,4-1 0,-11-3 0,10-3 0,-4-1 0,6 7 0,0-6 0,0 1 0,-7-10 0,3 0 0,-4-6 0,6 7 0,-7-6 0,7 11 0,-26-20 0,19 31 0,-11-10 0,17 25 0,1 2 0,4 10 0,-10-5 0,4 9 0,-13-10 0,-1 10 0,-1-4 0,-5 5 0,6 0 0,-24 0 0,26 0 0,-48 0 0,58 0 0,-13 5 0,-1 3 0,8 0 0,-44 23 0,1 0 0,13 2 0,-17 2 0,34-11 0,-1-6 0,8 4 0,-6-4 0,11 10 0,-6 2 0,6 6 0,-1-1 0,-7 7 0,6-4 0,-6 9 0,-2 11-438,-2 2 438,-2 13 0,1 1 0,21-20 0,0 3 0,9-12 0,0 1-491,-11 18 0,1 0 491,14-19 0,3 0 0,1 8 0,1 2 0,-1-2 0,3 1 0,2 4 0,3 0 0,-9 33 0,9-40 0,3-1 0,8 29-337,-15 9 337,17-3 0,-11-9 0,11 1 0,-5 17 0,6-28 0,1-12 0,-2 1 0,-5 19 0,5 15 0,-5-6 0,3-27 0,0 0 0,-5 31 0,2-31 0,-1-1 0,-5 20 0,0-14 0,-1 13 0,1-13 0,-1 14 0,1-14 0,0 14 0,0-14 0,-1 6 409,7-15-409,-5 6 985,5-13-985,-1 13 363,-3-6-363,3 24 0,-6-5 0,6 6 0,1-18 0,0-1 0,-1 22-239,3-21 1,1 1 238,-3 16 0,6-7 0,0-2 0,0-8 0,0 0 0,0 1 0,5-1 477,2 0-477,10 1 0,-4-1 0,9-7 0,-9 6 0,8-13 0,-9 13 0,10-6 0,1 27 0,-4-15 0,8 15 0,-9-27 0,5-1 0,-1 0 0,6-4 0,3 11 0,5 4 0,-1-13 0,1 10 0,-1-13 0,0 8 0,6 0 0,-4 4 0,9-9 0,-9 9 0,4-9 0,-6 9 0,6-10 0,12 26 0,-14-23 0,11 18 0,-22-30 0,0-1 0,-2-7 0,-6 0 0,-1-7 0,1 5 0,0-4 0,0 5 0,5 2 0,-3-2 0,9 3 0,-9-3 0,9 3 0,-3-2 0,5 2 0,15 21 0,-4-14 0,7 21 0,-5-19 0,-4 0 0,1 4 0,-4-10 0,2 4 0,-7-7 0,5-4 0,-7 2 0,-1-9 0,0 4 0,0-1 0,0-3 0,0 4 0,-1-6 0,0 0 0,14 4 0,-11-2 0,11-2 0,-14-6 0,6-8 0,2-2 0,13-4 0,-6 0 0,21 0 0,-12 0 0,13 0 0,-8 0 0,0 0 0,1 0 0,-1 0 0,-7 0 0,6 0 0,-13-5 0,13-6 0,-12-7 0,31-10 0,-20 3 0,15-2 0,-28 4 0,-1 7 0,-12-4 0,12 8 0,-12-2 0,6-1 0,-13 4 0,5-4 0,-9 2 0,9-3 0,-10-3 0,5 0 0,-6 1 0,7-7 0,-4-1 0,14-25 0,-12 16 0,14-22 0,-15 18 0,12-8 0,-4 1 0,5-1 0,-5 1 0,3 5 0,-11 4 0,3 11 0,-5-3 0,-2 9 0,-2-9 0,1 10 0,-2-5 0,3 5 0,1-4 0,0 3 0,0-4 0,7 2 0,-10 7 0,5-2 0,-13 8 0,1 5 0,-5-4 0,4 7 0,-4-3 0,4 4 0,0 0 0,0-3 0,4-2 0,2-8 0,10 2 0,-5-7 0,10 3 0,-4-5 0,0 1 0,-2 4 0,-4-3 0,-1 4 0,1 0 0,-5-9 0,4 7 0,-4-8 0,5 1 0,-4 3 0,3-4 0,-3 1 0,3 3 0,-2-9 0,1 9 0,-1-9 0,3 4 0,1-5 0,6-2 0,-5 2 0,0 3 0,4-3 0,-13 5 0,13-7 0,-10 7 0,5-4 0,-1 4 0,0 0 0,1-4 0,-1 4 0,2-5 0,-1 0 0,0 0 0,0-1 0,-1 6 0,1-4 0,8-9 0,-5 4 0,1-9 0,-6 18 0,-7 1 0,6 5 0,-7 1 0,3 4 0,-4 1 0,-1 5 0,0-1 0,0 5 0,1-8 0,-1 2 0,6-9 0,6-6 0,7-1 0,6-7 0,6-1 0,-4 0 0,4 0 0,-6 1 0,-2 6 0,2-5 0,-7 6 0,4-1 0,-3-3 0,4 8 0,-5-3 0,4-1 0,-15 10 0,9-3 0,-10 6 0,0 3 0,-1-3 0,-1 4 0,-2-4 0,8-6 0,-3-1 0,5-9 0,-1 4 0,5-1 0,-2-3 0,8 2 0,-9 1 0,4-4 0,-6 11 0,-4-5 0,3 0 0,-8 4 0,5-9 0,-6 4 0,1 0 0,-5 2 0,0-1 0,-5-1 0,0-5 0,0-1 0,0-25 0,0 7 0,0-16 0,0 7 0,0 12 0,0 2 0,-5 7 0,4 7 0,-8 0 0,4 5 0,-1-4 0,-3 4 0,4-6 0,-10 1 0,4 0 0,-9-7 0,3 0 0,0-1 0,-11-12 0,14 16 0,-15-15 0,18 22 0,-9-14 0,4 14 0,-5-9 0,0 0 0,0-2 0,-7-8 0,4 2 0,-5-9 0,7 8 0,-1-6 0,1 7 0,5 0 0,-2 11 0,3-2 0,-17 1 0,5 6 0,-11-5 0,7 7 0,6 0 0,1-1 0,-1-3 0,10 10 0,-8-5 0,15 11 0,-9-3 0,9 7 0,-4-3 0,8 5 0,-7 3 0,6-7 0,-7 6 0,0-11 0,-1 3 0,-1-4 0,-13-15 0,11 10 0,-12-10 0,11 19 0,4 1 0,1 4 0,0 0 0,-1 4 0,-4-3 0,-1 7 0,-5-7 0,5 6 0,-5-6 0,0 7 0,4-8 0,-3 8 0,4-7 0,5 7 0,-3-3 0,3 0 0,-8 3 0,2-3 0,-2 0 0,4 3 0,-6-8 0,4 4 0,-9-5 0,9 0 0,-3 0 0,4 5 0,5-3 0,2 8 0,7-4 0,1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9T00:17:57.0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814 6447 24575,'-1'5'0,"17"-2"0,11-3 0,10 0 0,9 0 0,-1 0 0,29 12 0,-18-9 0,16 14 0,-12-15 0,-1 3 0,16-5 0,-6 0 0,-7 0 0,10 0 0,8 0 0,-2 0 0,-26-5 0,-2-3 0,26-12 0,1-7 0,-2-4 0,-6 1 0,7 3 0,1-5 0,-4 8 0,-5 5 0,2-4 0,-1 9 0,0-4 0,6 5 0,-6 1 0,-1 5 0,7-5 0,-6 5 0,7-6 0,1 6 0,-8-4 0,5 10 0,-13-4 0,6-1 0,-7 5 0,-1-10 0,0 5 0,17-7 0,-5 1 0,-12 1 0,1-3 0,26-12-508,-22 9 1,1 0 507,24-16 0,-36 12 0,2 0 0,-2 3 0,-1-2 0,0-8 0,0 0 0,5 5 0,0 0 0,0-8 0,0-3-744,2 3 0,2 0 744,6-8 0,0-2-967,1-2 1,1-1 966,4 3 0,1-1 0,-4-6 0,0-1 0,-3 9 0,0-1 0,-1-7 0,-2 0-677,-2 7 0,1 2 677,-2 0 0,1 0 0,5-3 0,0 1 0,1 5 0,-2 0 0,-1-3 0,-2 1 0,-1 2 0,-2 3 114,-14 8 1,-1 1-115,4-4 0,1 0 0,-5 0 0,0 0 0,6-1 0,0-2 0,-4-3 0,-1-1 0,3 3 0,-3 1 0,22-22 0,-27 24 0,0 1 0,19-25 1235,21-3-1235,-15-8 0,14 9 542,-39 22 0,0 0-542,-2 1 0,0 1 0,39-30 0,-5-4 0,-22 21 0,0-1 0,-9 4 0,-1 0 0,5-2 0,-3 1 1412,14-26-1412,-6 15 0,8-23 0,2-1-124,-30 35 1,-2-2 123,-5 0 0,0 0 0,4-1 0,-1-2 0,-2-7 0,-1-1 0,2-1 0,-1 1 0,-5 6 0,0-1 0,1-6 0,-1 1 0,6-27 0,-11 30 0,-2 0 0,4-28 0,-4 4 0,-7 15 0,0 2 0,-6 9 0,-11-8 0,-31-19 0,7 23 0,0 5 0,-2 2 0,1 8 920,-13-32-920,20 23 0,-6-6 0,11-2 0,1 9 183,0-24-183,10 21 0,0 1 0,0-1 0,0-2 974,-12-31-974,7 30 0,-11-6 0,-10-10 0,-3 23 0,6 12 0,-4 3 0,-38-3 0,33 10 0,-3 0 0,-1 7 0,1 1 0,-14-13 0,-28 2 0,27-2 0,-26 2 0,11-10-474,-3 10 474,4-4 0,1 5 0,2 2 0,-2-2 0,3 2 0,4-1 0,2 0 0,9 2 0,-27-11 0,29 10 0,-20-9 0,28 16 0,3-3 0,3 8 0,-7-4 0,16 1 0,-14 3 474,9-3-474,-11 4 0,3 0 0,-5-1 0,7 6 0,-4 1 0,3 5 0,-3 0 0,5 0 0,-18 0 0,14 0 0,-14 0 0,18 0 0,-8 0 0,6 0 0,-6 0 0,0 0 0,-2 0 0,-6 0 0,-26 0 0,26 5 0,5-2 0,0 2 0,-13 13 0,16-8 0,-1 1 0,-31 20 0,-11-3 0,2 10 0,19-11 0,-1 0 0,19-5 0,1 2-647,-22 10 0,2 0 647,24-13 0,3 1 0,-3 5 0,-1 2 0,2-4 0,-1 0 0,-1 4 0,0 0 0,2-1 0,1 0 0,2 0 0,0 0 0,-1-1 0,-1 1-51,2 0 0,-1 0 51,-2 3 0,1 0 0,2 0 0,0 1 0,0 4 0,0 1-664,-2 3 1,0 1 663,2 1 0,-1 2 0,-6 4 0,0 2 0,7-1 0,0 1 0,-7 3 0,0 1 0,9-3 0,-2 1 0,-19 19 0,1 2 0,20-18 0,1-1 0,-12 11 0,3-1 0,15-13 0,2-3 0,2-8 0,1 0 0,-4 6 0,1-2 0,-21 20 0,-10 8 0,9-15 0,-4 9 0,-2-1 0,12-9 0,-2 3 0,-13 7 416,12 5-416,17-30 0,-1 3 0,-6 17 0,2 1 0,3-12 0,1 1 0,-7 17 0,2-1 0,-12 16 0,19-25 0,-1 1-504,7-15 0,1 0 504,-10 17 0,0 0 0,4-14 0,1-1 0,4 4 0,1-1 0,-4-5 0,0 0 0,4 6 0,-1 1 0,-4-3 0,0 1 0,4 4 0,1 2 0,-4 0 0,1 0 0,7-10 0,2 1 420,-2 5 1,1-1-421,-22 32 0,6 2 0,16-36 0,0 0 0,-8 27 0,-4 3 0,14-4 0,3-26 0,-1-1 0,-1 27 0,-8 19 0,12-29 0,5-2 774,-1 5-774,7-8 1210,-5 0-1210,10 0 0,-4-8 0,5 7 0,0-15 0,0 7 490,0-8-490,0 1 0,0-6 0,0 4 0,0-9 0,4 23 0,2-20 0,8 15 0,-3-20 0,8-1 0,2 3 0,-1-3 0,5-3 0,-6-4 0,4-3 0,-4-1 0,5 1 0,-7-1 0,1-4 0,5-1 0,2 1 0,3 1 0,2 5 0,18 8 0,-8-5 0,16 7 0,-18-13 0,-3 2 0,-5-8 0,0 3 0,-5-4 0,3 0 0,-9-1 0,5-4 0,-6-1 0,-4-4 0,3 0 0,-3 0 0,0 0 0,-2 0 0,-3 0 0,-1 0 0,5 0 0,0 0 0,0 4 0,-1-3 0,1 7 0,-4-7 0,9 7 0,-9-4 0,8 1 0,-3 3 0,-5-7 0,0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9T00:18:27.5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3702 800 24575,'-21'0'0,"-3"0"0,-12 0 0,-17 0 0,-1 0 0,-18 10 0,4 10-743,-18 20 743,41-16 0,-1 2-565,-7 2 1,-2 2 564,-2 3 0,1 0 0,0-3 0,1 1 0,1 3 0,2 1 0,1-6 0,1 1 0,2 0 0,0 0 0,-4 0 0,2-2-333,-33 20 333,-3-1 0,8-9 0,5 7 0,-10-5 0,25 3 0,-10 1 0,13-7 0,-1 11 0,3-6 0,-2 7 0,6-1 0,-8 8 0,9-7 0,-2 13 0,4-10 0,1 1 0,-10 21-533,6-15 1,0 1 532,0 21 0,19-40 0,-1 2 0,-2 6 0,1 2 0,3-5 0,0 1 0,-7 4 0,1-1 255,-15 28-255,19-34 0,1-1 0,-16 24 0,9-12 0,0 0 0,-13 13 0,18-17 0,0 1 0,-22 26 0,12 4 0,-7 0 0,13-9 0,5-11 0,-6 7 0,12-18 0,1-1 0,-15 13 0,18-16 0,0-2 1060,-6-4-1060,4 8 337,2-11-337,0-1 1167,-1 6-1167,1-6 451,4 6-451,-4 1 0,9-2 0,-4 9 0,5-6 0,4 13 0,-3-6 0,9 8 0,-5-1 0,6 8 0,0-6 0,0 6 0,0-8 0,0 8 0,0-6 0,6 6 0,0-8 0,6 1 0,6 7 0,0-13 0,1 11 0,1-19 0,-3-2 0,0-1 0,2-12 0,-8 6 0,9-1 0,-8-5 0,12 25 0,-7-21 0,9 21 0,-5-18 0,1 5 0,0 1 0,-1 0 0,7 2 0,2-1 0,20 18 0,-18-19 0,31 26 0,-25-28 0,26 16 0,-8-8 0,8 1 0,-2-7 0,18 8 0,-23-20 0,-11-2 0,3 1 0,37 19 0,-43-22 0,0 1-226,5-2 0,-1-1 226,25 19 0,-3-7 0,-20-6 0,0-1 0,25 10 0,-25-10 0,2 1 0,-6-8 0,-2 1 0,-1 5 0,0 1 0,4-2 0,-1 0 0,27 23 0,-1-1 0,-1 1 0,-4 0 0,-17-16 0,0-1 0,21 19 0,-23-26 0,2 1 0,5 5 0,0 0 0,-6-7 0,1-1 0,1 3 0,1-1 0,-4-3 0,-2-3 0,19 9 0,21 8 0,-16-2 0,6-4 0,-6-3 0,16 2 0,-7-5 0,16 6 0,2-12-631,-43-8 0,1 1 631,9-3 0,1 1 0,-5 2 0,1 1 0,9 1 0,-2-1-564,27 7 564,-34-11 0,0-1 0,22 3 0,4-2 0,5-1 0,-34-2 0,0 0-562,27 3 0,0-2 562,-30-4 0,-3-2 0,2 0 0,1 0-13,5-3 1,-2 0 12,34 0 0,-39 0 0,-3 0 0,22 0 0,14 0 0,-16 0 0,-2-11 0,11-17 0,-4-14 0,-31 10 0,-1-4 56,-1 1 1,1-2-57,3-14 0,0-3-543,3-1 0,0-1 543,6-10 0,-3 1 0,-16 16 0,0-1 0,22-28 0,-2 1 0,-25 29 0,-2 1 0,21-26 0,-1-1 199,-22 27 1,-3 3-200,24-44 0,-14 12 0,-10 29 0,-1-1 0,8-41 0,4 7 0,-9 0 0,-6 12 0,-5 18 0,1-3 0,1-4 0,0-2 0,-1 5 0,-1 1 0,0-3 0,-2 3 0,7-24 0,-6-6 0,-3 33 0,1 0 0,4-41 0,-4 36 0,-1-1 0,-5 6 0,-3-1 0,2 1 0,-2-3 0,-1-13 0,-2-1-486,1 4 0,0-2 486,0-13 0,0-1 0,0 10 0,0 0 0,0-5 0,0 2 0,0 18 0,0 1 0,0-5 0,0-2 0,0-11 0,0 2 86,0 20 0,0 0-86,0-22 0,0 0 0,0 16 0,0 4 0,0-27 0,0 20 0,0 0 0,0-32 0,0 38 0,0-2 0,0-1 0,0-4 0,0-21 0,0-2 0,0 20 0,0-2 46,0-24 0,0-1-46,0 21 0,0 1 0,0-1 0,0 1-22,0 3 1,0 3 21,0 7 0,0 3 0,6-46 0,2 4 0,5 1 0,-5-3 0,4 4 0,-5 14 0,0-6 0,-3 32 0,-2 1 0,-2-17 535,0 14 1,0 1-536,0-10 0,0 1 0,0-2 0,0-22 0,0 27 0,0 1 0,0-18 0,0 1 0,-6-1 0,-1 24 0,-1 2 0,-6-18 0,3 20 0,-3 0 0,-20-24 0,-3 5 0,-17-12 0,-9 22 0,0 8 0,-15 5 0,-5 7 0,19 11 0,-26-10 0,41 20 0,0 1 0,2-1 0,0-1 0,-5 2 0,1 1 0,-24-9 0,14 5 0,-6 0 817,8 2-817,-8-1 1658,-2 4-1658,-5-4 0,-2 5 0,2 6 0,-2-4 0,-1 9 0,0-9 0,1 10 0,-1-5 0,8 6 0,-24 0 0,34 0 0,-26 0 828,40 0-828,-6 0 378,7 0-378,0 5 0,-7 1 0,6 5 0,-6 1 0,7-1 0,0 4 0,0-2 0,0 2 0,0 1 0,0 1 0,6 4 0,-4 1 0,10-2 0,-12 8 0,10-1 0,-4 2 0,-16 18 0,17-16 0,-17 18 0,14-15 0,6-1 0,-12 8 0,5-6 0,-7 6 0,0-5 0,2-7 0,-6 5 0,5-4 0,2-2 0,1 0 0,4-1 0,-4-3 0,-15 13 0,10-7 0,-9 2 0,11 2 0,7-6 0,-4 1 0,10 3 0,-3-10 0,15 3 0,3-5 0,14-10 0,1-2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9T00:19:58.9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241 0 24575,'0'15'0,"0"4"0,0 14 0,0 12 0,0 23 0,0 3 0,0 14-825,0 9 825,0 5 0,0-37 0,0 2-843,0 0 1,0 1 842,0 16 0,0 0 0,0-9 0,0 1 0,0 13 0,0 12 0,0-25 0,0 11 0,0 4 0,0-3 0,0-9 0,0-1 0,0-8 0,0 8-674,0 21 1,0 14 0,0-4 0,0-20 673,0-23 0,0-7 0,0 12 0,0 0-438,0-8 0,0-1 438,0 11 0,0-3 0,0 26 0,-3-32 0,0-2 0,-5 23 0,4-25 0,0 0 0,-8 32 31,11-27 0,1-2-31,-11 16 0,10-11 0,0 0 0,-10 19 0,10-27 0,0 1 0,-5-5 0,0-1 0,5 1 0,0 1 0,-5 4 0,-1 1 0,3 5 0,0-2 0,-10 32 0,6-17 0,0-2 0,-4-1 0,4-3 0,0 1 0,-5 9 0,2-15 0,0 2 0,3-17 0,0 1 0,-3 10 0,0 0 0,7-9 0,1-1 0,-1 1 0,2 1 0,1 8 0,2 2 210,-1 1 1,0-1-211,0 1 0,0-1 0,0-9 0,0-1 1119,0-2 1,0-1-1120,0 36 0,0 8 0,0-15 0,0-5 1042,0-23-1042,0-1 681,0-7-681,0-6 1185,0-2-1185,0 15 449,0-3-449,0 26 0,0 13 0,0-38 0,0 3 0,0 6 0,0 1-505,0 0 0,0 1 505,0-1 0,0-2 0,0 34 0,0-20 0,0 1 0,0 18 0,0-18 0,0 2 0,0-19 0,0-3 0,0 7 0,0-1 0,0 30 0,0-33 0,0 0 0,0 24-340,0 17 340,0-18 0,0-4 0,0-12 0,0 4 0,5-13 0,1 4 0,6-4 992,0 22-992,-1-24 358,8 28-358,-7-30 0,5 0 0,1 3 0,4 23 0,-5-27 0,1-1 0,13 28 0,0-14 0,5 6 0,0-8 0,-2-2 0,8 4 0,-6-3 0,12-2 0,-11 2 0,9-10 0,-4 5 0,0-5 0,5-1 0,-4 8 0,14 9 0,-12-11 0,8 6 0,13 12 0,-14-18 0,-15-16 0,-2-2 0,6 5 0,-1-6 0,-9-7 0,1-5 0,4-3 0,9-1 0,0-1 0,20 0 0,15-4-618,-32-3 0,3 0 618,11 2 0,2 0 0,0 2 0,1 2 0,10 0 0,0-1 0,-3 1 0,-2-1 0,-14-1 0,2 1 0,30 6 0,-3 0 0,10 2 0,-20-3 0,-1-1 0,3-5 0,-10 4 0,-15-7 0,-7 0 0,-14-1 0,-8 0 0,-4-5 1236,-5-1-1236,-2-4 0,-3 0 0,-11 0 0,-3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29T00:20:00.2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1048 0 24575,'18'5'0,"8"1"0,19 15 0,12-2 0,11 17 0,14-4-609,-37-9 0,0 2 609,4 3 0,1 1 0,1-3 0,-3 0-89,29 26 89,7-5 0,-26-3 0,20 3 0,-21 0 0,8-14 0,-11 6 0,-7-10 0,2 0 0,-10-3 0,5-4 0,-7-1 902,0-4-902,-7 2 405,0-8-405,-5 3 0,-6-5 0,-2 0 0,-7 0 0,2-4 0,-3-2 0,-5 1 0,-3-3 0,-11 2 0,-14-3 0,-16 0 0,-20 0 0,-18 0 0,-18 0-662,43 0 0,-1 0 662,-10 3 0,1 1 0,-31 3 0,40-1 0,1 2 0,-25 4 0,-14 1-858,-3 1 858,42-1 0,1 1 0,-38 8-220,38-8 0,1 0 220,-13 4 0,-26 1 0,26-5 0,-21 11 0,8-11 0,1 4 0,-1-5 0,0-1 0,1 1 0,-1 0 0,8-1 0,-2 0 0,10 0 0,4-6 0,8-1 1235,11-5-1235,3 0 895,15 0-895,-3 0 123,14 4 0,0-3 0,5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1E4D-C5A0-45B3-A10F-953436242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A84C5-43E6-4EA8-A2DB-FEEFBBC98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9DFC0-C357-4577-841C-1738BF2F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CC8E-F48A-48F2-83D9-658B2DAED67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424D1-2892-4C23-A984-362AB332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65D29-B2A0-4D5F-BC17-B9FB9CD6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D9F8-FC32-498F-8FF3-6F741A1B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C92E-2B97-4A7F-91C7-167D1FEA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91305-C8D7-4EDC-B138-0C7EF730E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5C27-D6F8-4802-BB2C-724B48C2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CC8E-F48A-48F2-83D9-658B2DAED67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0747-EC9B-43C5-B668-CAE9580E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7FBC3-C523-44A3-B528-3086C659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D9F8-FC32-498F-8FF3-6F741A1B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8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7AB36-B056-4113-A87A-3D4844D58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F031-4844-40F6-9F4D-FE0C0A876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D3A26-B755-4221-966F-3DA73917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CC8E-F48A-48F2-83D9-658B2DAED67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9380E-E94D-4105-A7C6-11A3303A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2BA72-3774-42A0-A994-4FCAA571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D9F8-FC32-498F-8FF3-6F741A1B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5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EA2F-8A15-4451-B70A-A6CB241D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F93C8-1907-4508-987C-385BF5CDD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9FA54-3B62-49D0-B624-0D88BA6B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CC8E-F48A-48F2-83D9-658B2DAED67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16E12-B609-44C8-84ED-C09AAB14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7D763-EE01-4B41-8F91-D4628E18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D9F8-FC32-498F-8FF3-6F741A1B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1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8C48-A7A2-4AB0-B451-81813AF7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6497E-ABDC-4A98-A2E4-B15E67886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D88D-B165-4669-A55A-B3B8FD6D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CC8E-F48A-48F2-83D9-658B2DAED67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D4A08-6227-4B17-AF2D-09AD8336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8920-B8A6-4A21-98A9-6CE3E66B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D9F8-FC32-498F-8FF3-6F741A1B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7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E4CD-32FD-4097-8ED0-E7904C2A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5416D-8F86-4527-A52D-6DB846B2F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D53C1-D85F-42F1-841A-9A26E7A04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340B9-FACD-45F6-B8D3-73CBBD44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CC8E-F48A-48F2-83D9-658B2DAED67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27D08-B2EB-47DC-AEA3-EF0F69D3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645F0-1CA6-4865-B208-D3628F23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D9F8-FC32-498F-8FF3-6F741A1B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2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F6E73-683C-464A-8D1C-B269897C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BE436-E179-45AE-A35E-2E132BD63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85702-66F3-49B1-8D09-D9D389399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3DEB4-4DC7-443D-9824-ED498C6B0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48581-6E57-4C91-845C-6224C36AF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D246C-60CC-4465-9EEB-A9FF3447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CC8E-F48A-48F2-83D9-658B2DAED67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60B4A-00E2-4516-A475-9232B6E7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F0087-658C-43B4-8587-840B1556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D9F8-FC32-498F-8FF3-6F741A1B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7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6D01-768F-4198-ACB7-E8D6BFD7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70B98-0352-4A3D-9EC7-4BFD6B05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CC8E-F48A-48F2-83D9-658B2DAED67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E2F34-1F02-4DC1-8B02-366C32CC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FFF9A-0A10-4AFC-B97A-B922AC70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D9F8-FC32-498F-8FF3-6F741A1B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3EBB3-D995-4FC1-A8F9-13196355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CC8E-F48A-48F2-83D9-658B2DAED67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C32EA-0DB2-4356-928D-C4FD944A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66451-7263-4113-9EF8-772BAB0F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D9F8-FC32-498F-8FF3-6F741A1B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9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E1D4-ED16-46BA-95F2-AAF489CB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67E6-7B32-4DC0-A2DF-57D963D2E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E83D2-5661-4308-88BB-1259BE136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657B4-49F2-4143-A9E5-C581384D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CC8E-F48A-48F2-83D9-658B2DAED67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CBFA5-0D50-4769-9795-BBBF3870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3349-D4F1-473D-9830-68963B81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D9F8-FC32-498F-8FF3-6F741A1B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9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AA3C-83D4-4315-B614-77E52736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AE154-C5C6-4074-9C0E-EDD561A92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C28D3-C6EB-4744-B4F5-5E10E7C72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C684B-C49E-4A69-A714-B05EDB46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CC8E-F48A-48F2-83D9-658B2DAED67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003DE-2644-4B96-852C-FE8D92F8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C18FD-7156-41EC-A755-D1756C79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D9F8-FC32-498F-8FF3-6F741A1B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5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57F6B-AA3B-4E6C-83B8-F675FD13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75EB1-A279-42A5-B9B1-1925DD3E2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BAFD7-B81F-4B2E-A664-5C20C76AC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ECC8E-F48A-48F2-83D9-658B2DAED676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87593-25B1-4730-8D64-B3BBEC48E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F713A-64BF-4D9D-BFE0-3E805AF53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D9F8-FC32-498F-8FF3-6F741A1B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1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flower, room&#10;&#10;Description automatically generated">
            <a:extLst>
              <a:ext uri="{FF2B5EF4-FFF2-40B4-BE49-F238E27FC236}">
                <a16:creationId xmlns:a16="http://schemas.microsoft.com/office/drawing/2014/main" id="{7861953E-F514-8D41-83F3-E5D72AC83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2" t="14211" r="9952" b="15213"/>
          <a:stretch/>
        </p:blipFill>
        <p:spPr>
          <a:xfrm>
            <a:off x="-1" y="106680"/>
            <a:ext cx="7352831" cy="675132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631920-1322-AC42-ABD0-FFB83D74CF9C}"/>
                  </a:ext>
                </a:extLst>
              </p14:cNvPr>
              <p14:cNvContentPartPr/>
              <p14:nvPr/>
            </p14:nvContentPartPr>
            <p14:xfrm>
              <a:off x="162096" y="2895270"/>
              <a:ext cx="2196000" cy="2782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631920-1322-AC42-ABD0-FFB83D74CF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096" y="2886630"/>
                <a:ext cx="2213640" cy="28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E70BD88-C230-BA44-B65C-A389614E228F}"/>
                  </a:ext>
                </a:extLst>
              </p14:cNvPr>
              <p14:cNvContentPartPr/>
              <p14:nvPr/>
            </p14:nvContentPartPr>
            <p14:xfrm>
              <a:off x="669696" y="175830"/>
              <a:ext cx="3125880" cy="2408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E70BD88-C230-BA44-B65C-A389614E228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056" y="166830"/>
                <a:ext cx="3143520" cy="24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8986E2-BB86-A64A-951F-DFA25A772764}"/>
                  </a:ext>
                </a:extLst>
              </p14:cNvPr>
              <p14:cNvContentPartPr/>
              <p14:nvPr/>
            </p14:nvContentPartPr>
            <p14:xfrm>
              <a:off x="2905296" y="2727515"/>
              <a:ext cx="2605680" cy="3033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8986E2-BB86-A64A-951F-DFA25A77276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96296" y="2718875"/>
                <a:ext cx="2623320" cy="305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23B5CD3-D0B7-4344-AB81-1C44B1A60BF2}"/>
              </a:ext>
            </a:extLst>
          </p:cNvPr>
          <p:cNvGrpSpPr/>
          <p:nvPr/>
        </p:nvGrpSpPr>
        <p:grpSpPr>
          <a:xfrm>
            <a:off x="2441616" y="2323887"/>
            <a:ext cx="1385640" cy="4181040"/>
            <a:chOff x="2441616" y="2323887"/>
            <a:chExt cx="1385640" cy="418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95A99B6-8D33-0247-8ADC-FBF3EABAD819}"/>
                    </a:ext>
                  </a:extLst>
                </p14:cNvPr>
                <p14:cNvContentPartPr/>
                <p14:nvPr/>
              </p14:nvContentPartPr>
              <p14:xfrm>
                <a:off x="2441616" y="2323887"/>
                <a:ext cx="1082520" cy="3974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95A99B6-8D33-0247-8ADC-FBF3EABAD81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32616" y="2314887"/>
                  <a:ext cx="1100160" cy="39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2F4801D-BE9C-7B44-BAF6-C34EEA0407FA}"/>
                    </a:ext>
                  </a:extLst>
                </p14:cNvPr>
                <p14:cNvContentPartPr/>
                <p14:nvPr/>
              </p14:nvContentPartPr>
              <p14:xfrm>
                <a:off x="2921856" y="6081567"/>
                <a:ext cx="905400" cy="423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2F4801D-BE9C-7B44-BAF6-C34EEA0407F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13216" y="6072567"/>
                  <a:ext cx="923040" cy="441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092A04-714A-E249-81FE-AA8337B5B4C2}"/>
              </a:ext>
            </a:extLst>
          </p:cNvPr>
          <p:cNvCxnSpPr>
            <a:cxnSpLocks/>
          </p:cNvCxnSpPr>
          <p:nvPr/>
        </p:nvCxnSpPr>
        <p:spPr>
          <a:xfrm>
            <a:off x="5554928" y="3275636"/>
            <a:ext cx="764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E1EABA-1036-B540-AEF5-6CD7BC9F223A}"/>
              </a:ext>
            </a:extLst>
          </p:cNvPr>
          <p:cNvSpPr txBox="1"/>
          <p:nvPr/>
        </p:nvSpPr>
        <p:spPr>
          <a:xfrm>
            <a:off x="6319777" y="3112407"/>
            <a:ext cx="364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MPs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apparent</a:t>
            </a:r>
            <a:r>
              <a:rPr lang="zh-CN" altLang="en-US" dirty="0"/>
              <a:t> </a:t>
            </a:r>
            <a:r>
              <a:rPr lang="en-US" altLang="zh-CN" dirty="0"/>
              <a:t>comet</a:t>
            </a:r>
            <a:r>
              <a:rPr lang="zh-CN" altLang="en-US" dirty="0"/>
              <a:t> </a:t>
            </a:r>
            <a:r>
              <a:rPr lang="en-US" altLang="zh-CN" dirty="0"/>
              <a:t>tails</a:t>
            </a:r>
            <a:r>
              <a:rPr lang="zh-CN" altLang="en-US" dirty="0"/>
              <a:t> 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43BD48-B539-DC40-8864-E89997B52337}"/>
              </a:ext>
            </a:extLst>
          </p:cNvPr>
          <p:cNvCxnSpPr>
            <a:cxnSpLocks/>
          </p:cNvCxnSpPr>
          <p:nvPr/>
        </p:nvCxnSpPr>
        <p:spPr>
          <a:xfrm>
            <a:off x="3888174" y="891022"/>
            <a:ext cx="764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F8B6264-B020-4F40-B705-9923E6694210}"/>
              </a:ext>
            </a:extLst>
          </p:cNvPr>
          <p:cNvSpPr txBox="1"/>
          <p:nvPr/>
        </p:nvSpPr>
        <p:spPr>
          <a:xfrm>
            <a:off x="4653023" y="727793"/>
            <a:ext cx="183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 err="1"/>
              <a:t>globby</a:t>
            </a:r>
            <a:r>
              <a:rPr lang="zh-CN" altLang="en-US" dirty="0"/>
              <a:t> </a:t>
            </a:r>
            <a:r>
              <a:rPr lang="en-US" altLang="zh-CN" dirty="0"/>
              <a:t>MPs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457C62-DEE4-F34A-9AF2-9EAFBC285EA3}"/>
              </a:ext>
            </a:extLst>
          </p:cNvPr>
          <p:cNvCxnSpPr>
            <a:cxnSpLocks/>
          </p:cNvCxnSpPr>
          <p:nvPr/>
        </p:nvCxnSpPr>
        <p:spPr>
          <a:xfrm>
            <a:off x="1098675" y="5694745"/>
            <a:ext cx="0" cy="451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911305B-C555-304A-B928-FCCCEE484359}"/>
              </a:ext>
            </a:extLst>
          </p:cNvPr>
          <p:cNvSpPr txBox="1"/>
          <p:nvPr/>
        </p:nvSpPr>
        <p:spPr>
          <a:xfrm>
            <a:off x="6319777" y="3112407"/>
            <a:ext cx="364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MPs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apparent</a:t>
            </a:r>
            <a:r>
              <a:rPr lang="zh-CN" altLang="en-US" dirty="0"/>
              <a:t> </a:t>
            </a:r>
            <a:r>
              <a:rPr lang="en-US" altLang="zh-CN" dirty="0"/>
              <a:t>comet</a:t>
            </a:r>
            <a:r>
              <a:rPr lang="zh-CN" altLang="en-US" dirty="0"/>
              <a:t> </a:t>
            </a:r>
            <a:r>
              <a:rPr lang="en-US" altLang="zh-CN" dirty="0"/>
              <a:t>tails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6EA869-62A7-754C-8E9D-F5D129F71A56}"/>
              </a:ext>
            </a:extLst>
          </p:cNvPr>
          <p:cNvSpPr txBox="1"/>
          <p:nvPr/>
        </p:nvSpPr>
        <p:spPr>
          <a:xfrm>
            <a:off x="-117312" y="6146618"/>
            <a:ext cx="21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MPs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apparent</a:t>
            </a:r>
            <a:r>
              <a:rPr lang="zh-CN" altLang="en-US" dirty="0"/>
              <a:t> </a:t>
            </a:r>
            <a:r>
              <a:rPr lang="en-US" altLang="zh-CN" dirty="0"/>
              <a:t>comet</a:t>
            </a:r>
            <a:r>
              <a:rPr lang="zh-CN" altLang="en-US" dirty="0"/>
              <a:t> </a:t>
            </a:r>
            <a:r>
              <a:rPr lang="en-US" altLang="zh-CN" dirty="0"/>
              <a:t>tails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2AFEB9-B129-9E41-99C4-3A06F201FA75}"/>
              </a:ext>
            </a:extLst>
          </p:cNvPr>
          <p:cNvSpPr txBox="1"/>
          <p:nvPr/>
        </p:nvSpPr>
        <p:spPr>
          <a:xfrm>
            <a:off x="6319777" y="5657671"/>
            <a:ext cx="518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super</a:t>
            </a:r>
            <a:r>
              <a:rPr lang="zh-CN" altLang="en-US" dirty="0"/>
              <a:t> </a:t>
            </a:r>
            <a:r>
              <a:rPr lang="en-US" altLang="zh-CN" dirty="0"/>
              <a:t>clear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middle</a:t>
            </a:r>
            <a:r>
              <a:rPr lang="zh-CN" altLang="en-US" dirty="0"/>
              <a:t> </a:t>
            </a:r>
            <a:r>
              <a:rPr lang="en-US" altLang="zh-CN" dirty="0"/>
              <a:t>ones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significant.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seems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down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right,</a:t>
            </a:r>
            <a:r>
              <a:rPr lang="zh-CN" altLang="en-US" dirty="0"/>
              <a:t> </a:t>
            </a:r>
            <a:r>
              <a:rPr lang="en-US" altLang="zh-CN" dirty="0"/>
              <a:t>MPs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smaller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apparent</a:t>
            </a:r>
            <a:r>
              <a:rPr lang="zh-CN" altLang="en-US" dirty="0"/>
              <a:t> </a:t>
            </a:r>
            <a:r>
              <a:rPr lang="en-US" altLang="zh-CN" dirty="0"/>
              <a:t>tails</a:t>
            </a:r>
            <a:r>
              <a:rPr lang="zh-CN" altLang="en-US" dirty="0"/>
              <a:t> 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D8DBB4-5F84-7542-AD8E-D5F1E0C73151}"/>
              </a:ext>
            </a:extLst>
          </p:cNvPr>
          <p:cNvCxnSpPr>
            <a:cxnSpLocks/>
          </p:cNvCxnSpPr>
          <p:nvPr/>
        </p:nvCxnSpPr>
        <p:spPr>
          <a:xfrm>
            <a:off x="2441616" y="5304598"/>
            <a:ext cx="3878161" cy="95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1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54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Lane, Brandon M. (Fed)</dc:creator>
  <cp:lastModifiedBy>Vivian Wong</cp:lastModifiedBy>
  <cp:revision>14</cp:revision>
  <dcterms:created xsi:type="dcterms:W3CDTF">2020-01-24T14:33:16Z</dcterms:created>
  <dcterms:modified xsi:type="dcterms:W3CDTF">2020-01-29T00:25:22Z</dcterms:modified>
</cp:coreProperties>
</file>