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3"/>
  </p:notesMasterIdLst>
  <p:sldIdLst>
    <p:sldId id="256" r:id="rId3"/>
    <p:sldId id="264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F03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80380"/>
  </p:normalViewPr>
  <p:slideViewPr>
    <p:cSldViewPr snapToGrid="0">
      <p:cViewPr varScale="1">
        <p:scale>
          <a:sx n="125" d="100"/>
          <a:sy n="125" d="100"/>
        </p:scale>
        <p:origin x="792" y="160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f6dfe38e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f6dfe38e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919ffbf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1a919ffbf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919ffb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919ffb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We can think of Dask at a high and a low level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295275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High level collections: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Dask provides high-level Array, Bag, and DataFrame collections that mimic NumPy, lists, and Pandas but can operate in parallel on datasets that don't fit into memory. Dask's high-level collections are alternatives to NumPy and Pandas for large datasets.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Low Level schedulers: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Dask provides dynamic task schedulers that execute task graphs in parallel. These execution engines power the high-level collections mentioned above but can also power custom, user-defined workloads. These schedulers are low-latency (around 1ms) and work hard to run computations in a small memory footprint. Dask's schedulers are an alternative to direct use of threading or multiprocessing libraries in complex cases or other task scheduling systems like Luigi or IPython parallel.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16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919ffb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919ffb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We can think of Dask at a high and a low level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295275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High level collections: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Dask provides high-level Array, Bag, and DataFrame collections that mimic NumPy, lists, and Pandas but can operate in parallel on datasets that don't fit into memory. Dask's high-level collections are alternatives to NumPy and Pandas for large datasets.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Low Level schedulers: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Dask provides dynamic task schedulers that execute task graphs in parallel. These execution engines power the high-level collections mentioned above but can also power custom, user-defined workloads. These schedulers are low-latency (around 1ms) and work hard to run computations in a small memory footprint. Dask's schedulers are an alternative to direct use of threading or multiprocessing libraries in complex cases or other task scheduling systems like Luigi or IPython parallel.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919ffbf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919ffbf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919ffbf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919ffbf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45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919ffbf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919ffbf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919ffbf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11a919ffbf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a919ffbf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a919ffbf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a919ffbf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a919ffbf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0" y="925830"/>
            <a:ext cx="9144000" cy="3154800"/>
          </a:xfrm>
          <a:prstGeom prst="rect">
            <a:avLst/>
          </a:prstGeom>
          <a:solidFill>
            <a:schemeClr val="lt1">
              <a:alpha val="5058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152400" y="4977962"/>
            <a:ext cx="2895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yu.service-now.com/sp?sys_kb_id=a6be768b1c8dd504bbcf4dc2835ec355&amp;id=kb_article_view&amp;sysparm_rank=4&amp;sysparm_tsqueryId=80cf408693a54ed01fef33974dba108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od.hpc.nyu.edu/" TargetMode="External"/><Relationship Id="rId4" Type="http://schemas.openxmlformats.org/officeDocument/2006/relationships/hyperlink" Target="https://nyu.service-now.com/sp?sys_kb_id=6177d7031c811904bbcf4dc2835ec340&amp;id=kb_article_view&amp;sysparm_rank=3&amp;sysparm_tsqueryId=80cf408693a54ed01fef33974dba108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cdc.noaa.gov/pub/data/ghcn/daily/readm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8: </a:t>
            </a:r>
            <a:r>
              <a:rPr lang="en" dirty="0" err="1"/>
              <a:t>Dask</a:t>
            </a:r>
            <a:endParaRPr dirty="0"/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13" y="226852"/>
            <a:ext cx="2541600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960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Questions?</a:t>
            </a:r>
            <a:endParaRPr sz="9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482060" y="1719536"/>
            <a:ext cx="8397780" cy="32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" dirty="0" err="1"/>
              <a:t>Dask</a:t>
            </a:r>
            <a:r>
              <a:rPr lang="en" dirty="0"/>
              <a:t> </a:t>
            </a:r>
            <a:r>
              <a:rPr lang="en-US" dirty="0"/>
              <a:t>is a flexible parallel computing library designed for out-of-core computations.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It facilitates large-scale computations using many smaller, interdependent tasks spread across multiple cores or machines.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b="1" dirty="0"/>
              <a:t>Comparison to Spark:</a:t>
            </a:r>
          </a:p>
          <a:p>
            <a:pPr marL="517525" lvl="1" indent="-25400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b="1" dirty="0"/>
              <a:t>Language</a:t>
            </a:r>
            <a:r>
              <a:rPr lang="en-US" dirty="0"/>
              <a:t>: </a:t>
            </a:r>
            <a:r>
              <a:rPr lang="en-US" dirty="0" err="1"/>
              <a:t>Dask</a:t>
            </a:r>
            <a:r>
              <a:rPr lang="en-US" dirty="0"/>
              <a:t> is fully implemented in Python, whereas Spark is written in Scala and uses JVM</a:t>
            </a:r>
          </a:p>
          <a:p>
            <a:pPr marL="517525" lvl="1" indent="-25400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b="1" dirty="0"/>
              <a:t>Memory </a:t>
            </a:r>
            <a:r>
              <a:rPr lang="en-US" b="1" dirty="0" err="1"/>
              <a:t>Mangement</a:t>
            </a:r>
            <a:r>
              <a:rPr lang="en-US" dirty="0"/>
              <a:t>: </a:t>
            </a:r>
            <a:r>
              <a:rPr lang="en-US" dirty="0" err="1"/>
              <a:t>Dask</a:t>
            </a:r>
            <a:r>
              <a:rPr lang="en-US" dirty="0"/>
              <a:t> uses the Python memory management, whereas Spark uses its own memory manager.</a:t>
            </a:r>
          </a:p>
          <a:p>
            <a:pPr marL="517525" lvl="1" indent="-25400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b="1" dirty="0"/>
              <a:t>Scalability</a:t>
            </a:r>
            <a:r>
              <a:rPr lang="en-US" dirty="0"/>
              <a:t>: Spark is considered better for data-intensive tasks on very large datasets (multi-petabyte range), because of its mature cluster management capabilities and optimizations. </a:t>
            </a:r>
            <a:r>
              <a:rPr lang="en-US" dirty="0" err="1"/>
              <a:t>Dask</a:t>
            </a:r>
            <a:r>
              <a:rPr lang="en-US" dirty="0"/>
              <a:t> is useful for data that doesn't necessarily warrant the overhead of managing a Spark cluster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1279557" y="68086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Dask</a:t>
            </a:r>
            <a:endParaRPr dirty="0"/>
          </a:p>
        </p:txBody>
      </p:sp>
      <p:pic>
        <p:nvPicPr>
          <p:cNvPr id="1026" name="Picture 2" descr="Dask - NumFOCUS">
            <a:extLst>
              <a:ext uri="{FF2B5EF4-FFF2-40B4-BE49-F238E27FC236}">
                <a16:creationId xmlns:a16="http://schemas.microsoft.com/office/drawing/2014/main" id="{43DF0A0F-CD0C-0F97-091E-A88D174D8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r="68035" b="26620"/>
          <a:stretch/>
        </p:blipFill>
        <p:spPr bwMode="auto">
          <a:xfrm>
            <a:off x="567631" y="738725"/>
            <a:ext cx="711926" cy="9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2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460950" y="1719536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Dask</a:t>
            </a:r>
            <a:r>
              <a:rPr lang="en" dirty="0"/>
              <a:t> is composed of two parts: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Dynamic task scheduling</a:t>
            </a:r>
            <a:r>
              <a:rPr lang="en" dirty="0"/>
              <a:t>. </a:t>
            </a:r>
            <a:r>
              <a:rPr lang="en-US" dirty="0" err="1"/>
              <a:t>Dask</a:t>
            </a:r>
            <a:r>
              <a:rPr lang="en-US" dirty="0"/>
              <a:t> optimizes complex, dynamic workloads using a task scheduling system that resembles a more sophisticated version of the Python multiprocessing library.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“</a:t>
            </a:r>
            <a:r>
              <a:rPr lang="en" b="1" dirty="0"/>
              <a:t>Big Data” collections</a:t>
            </a:r>
            <a:r>
              <a:rPr lang="en" dirty="0"/>
              <a:t> like parallel arrays, </a:t>
            </a:r>
            <a:r>
              <a:rPr lang="en" dirty="0" err="1"/>
              <a:t>dataframes</a:t>
            </a:r>
            <a:r>
              <a:rPr lang="en" dirty="0"/>
              <a:t>, and lists that extend common interfaces like NumPy, Pandas, or Python iterators to larger-than-memory or distributed environments. </a:t>
            </a:r>
            <a:br>
              <a:rPr lang="en" dirty="0"/>
            </a:br>
            <a:br>
              <a:rPr lang="en" dirty="0"/>
            </a:br>
            <a:r>
              <a:rPr lang="en" dirty="0"/>
              <a:t>These parallel collections run on top of dynamic task schedulers.</a:t>
            </a:r>
            <a:endParaRPr dirty="0"/>
          </a:p>
        </p:txBody>
      </p:sp>
      <p:sp>
        <p:nvSpPr>
          <p:cNvPr id="4" name="Google Shape;147;p29">
            <a:extLst>
              <a:ext uri="{FF2B5EF4-FFF2-40B4-BE49-F238E27FC236}">
                <a16:creationId xmlns:a16="http://schemas.microsoft.com/office/drawing/2014/main" id="{32716B32-909B-70F7-8B60-34A87DEB7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9557" y="68086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Dask</a:t>
            </a:r>
            <a:endParaRPr dirty="0"/>
          </a:p>
        </p:txBody>
      </p:sp>
      <p:pic>
        <p:nvPicPr>
          <p:cNvPr id="5" name="Picture 2" descr="Dask - NumFOCUS">
            <a:extLst>
              <a:ext uri="{FF2B5EF4-FFF2-40B4-BE49-F238E27FC236}">
                <a16:creationId xmlns:a16="http://schemas.microsoft.com/office/drawing/2014/main" id="{A1AE7B73-C525-62FA-8340-3EE013D56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r="68035" b="26620"/>
          <a:stretch/>
        </p:blipFill>
        <p:spPr bwMode="auto">
          <a:xfrm>
            <a:off x="567631" y="738725"/>
            <a:ext cx="711926" cy="9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Operates with low overhead, low latency, and minimal serialization necessary for fast numerical algorithms.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Scales up, scales down easily.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Responsive: interactive computing.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Read about the components from the </a:t>
            </a:r>
            <a:r>
              <a:rPr lang="en" dirty="0" err="1"/>
              <a:t>Dask</a:t>
            </a:r>
            <a:r>
              <a:rPr lang="en" dirty="0"/>
              <a:t> documentation to ease up your assignment. </a:t>
            </a:r>
            <a:endParaRPr dirty="0"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953" y="-1"/>
            <a:ext cx="3675050" cy="19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dask?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If not on NYU network, connect to NYU-VPN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Install &amp; setup NYU VPN (</a:t>
            </a:r>
            <a:r>
              <a:rPr lang="en-US" dirty="0">
                <a:hlinkClick r:id="rId3"/>
              </a:rPr>
              <a:t>Mac Instructions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Windows Instructions</a:t>
            </a:r>
            <a:r>
              <a:rPr lang="en-US" dirty="0"/>
              <a:t>)</a:t>
            </a:r>
          </a:p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https://ood.hpc.nyu.edu/</a:t>
            </a:r>
            <a:r>
              <a:rPr lang="en-US" dirty="0"/>
              <a:t> (Web Interface for Greene Cluster)</a:t>
            </a:r>
          </a:p>
          <a:p>
            <a:r>
              <a:rPr lang="en-US" dirty="0"/>
              <a:t>Click on Clusters -&gt; Greene Shell Access</a:t>
            </a:r>
          </a:p>
          <a:p>
            <a:r>
              <a:rPr lang="en-US" dirty="0"/>
              <a:t>Clone your repository “git clone &lt;YOUR PROJECT REPOSITORY URL&gt;”</a:t>
            </a:r>
          </a:p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Dask</a:t>
            </a:r>
            <a:r>
              <a:rPr lang="en-US" dirty="0"/>
              <a:t> Session</a:t>
            </a:r>
          </a:p>
          <a:p>
            <a:pPr lvl="1" indent="-342900">
              <a:spcBef>
                <a:spcPts val="0"/>
              </a:spcBef>
              <a:buClr>
                <a:srgbClr val="737373"/>
              </a:buClr>
              <a:buSzPts val="1800"/>
              <a:buFont typeface="Roboto"/>
              <a:buChar char="●"/>
              <a:defRPr/>
            </a:pPr>
            <a:r>
              <a:rPr lang="en-US" dirty="0"/>
              <a:t>Click on “Interactive Apps” -&gt; “DS-GA.1004 –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Dask</a:t>
            </a:r>
            <a:r>
              <a:rPr lang="en-US" dirty="0"/>
              <a:t>”</a:t>
            </a:r>
          </a:p>
          <a:p>
            <a:pPr>
              <a:buClr>
                <a:srgbClr val="737373"/>
              </a:buClr>
              <a:defRPr/>
            </a:pPr>
            <a:r>
              <a:rPr lang="en-US" dirty="0"/>
              <a:t>Wait for resources to be allocated and click “Connect to </a:t>
            </a:r>
            <a:r>
              <a:rPr lang="en-US" dirty="0" err="1"/>
              <a:t>Jupyter</a:t>
            </a:r>
            <a:r>
              <a:rPr lang="en-US" dirty="0"/>
              <a:t>”</a:t>
            </a:r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Dask</a:t>
            </a:r>
            <a:r>
              <a:rPr lang="en" dirty="0"/>
              <a:t> &amp; </a:t>
            </a:r>
            <a:r>
              <a:rPr lang="en" dirty="0" err="1"/>
              <a:t>Jupyter</a:t>
            </a:r>
            <a:r>
              <a:rPr lang="en" dirty="0"/>
              <a:t> Lab on Greene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0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Global Historical Climatology Network - Daily (GHCN-Daily)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integrates daily climate observations from approximately 30 different data sources.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contains station-based measurements from well over 90,000 land-based stations worldwide.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Records metrics like daily maximum and minimum temperature, temperature at the time of observation, snowfall and snow depth.</a:t>
            </a:r>
            <a:endParaRPr sz="1900" b="0">
              <a:solidFill>
                <a:srgbClr val="000000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Dask</a:t>
            </a:r>
            <a:r>
              <a:rPr lang="en" dirty="0"/>
              <a:t> assignment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 5 Assignment: Connect to VPN!</a:t>
            </a:r>
            <a:endParaRPr dirty="0"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Brightspace Assignment --- Homework 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Instructions for the assignment are provided in the README file of the repository.</a:t>
            </a:r>
            <a:br>
              <a:rPr lang="en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 5 Assignment</a:t>
            </a:r>
            <a:endParaRPr dirty="0"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connecting to VPN if not on NYU Network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 into Greene and clone repo.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 DSGA 1004 Jupyter Dask Interactive Lab.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over the starter notebook and then in the GHCN analysis notebook, load the parsed data into bags and then compute on it 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remember to answer the questions asked in REPORT.md and push these codes and report to git repo.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 5 Assignment - Tips</a:t>
            </a:r>
            <a:endParaRPr dirty="0"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4294967295"/>
          </p:nvPr>
        </p:nvSpPr>
        <p:spPr>
          <a:xfrm>
            <a:off x="471900" y="9284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the data as early as possible in the computation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if attributes won’t be used, get rid of them early!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to control the number of partitions early 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dataset format is explained in Section III.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Dask dashboard link generated after creating a client may not work. That is due to requirement of a secure tunnel. So do not worry if it doesn’t connect.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Start the assignment way before you think you should. Waiting for resources a day before the assignment submission would be a buzz killer.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889</Words>
  <Application>Microsoft Macintosh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Light</vt:lpstr>
      <vt:lpstr>Roboto</vt:lpstr>
      <vt:lpstr>Calibri</vt:lpstr>
      <vt:lpstr>Arial</vt:lpstr>
      <vt:lpstr>Courier New</vt:lpstr>
      <vt:lpstr>Noto Sans Symbols</vt:lpstr>
      <vt:lpstr>Material</vt:lpstr>
      <vt:lpstr>Material</vt:lpstr>
      <vt:lpstr>Lab 8: Dask</vt:lpstr>
      <vt:lpstr>Dask</vt:lpstr>
      <vt:lpstr>Dask</vt:lpstr>
      <vt:lpstr>Why dask?</vt:lpstr>
      <vt:lpstr>Dask &amp; Jupyter Lab on Greene</vt:lpstr>
      <vt:lpstr>The Dask assignment</vt:lpstr>
      <vt:lpstr>Homework 5 Assignment: Connect to VPN!</vt:lpstr>
      <vt:lpstr>Homework 5 Assignment</vt:lpstr>
      <vt:lpstr>Homework 5 Assignment -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8: Dask</dc:title>
  <cp:lastModifiedBy>Sharad Dargan</cp:lastModifiedBy>
  <cp:revision>3</cp:revision>
  <dcterms:modified xsi:type="dcterms:W3CDTF">2024-04-15T00:33:53Z</dcterms:modified>
</cp:coreProperties>
</file>