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257" r:id="rId4"/>
    <p:sldId id="258" r:id="rId5"/>
    <p:sldId id="259" r:id="rId6"/>
    <p:sldId id="262" r:id="rId7"/>
    <p:sldId id="268" r:id="rId8"/>
    <p:sldId id="265" r:id="rId9"/>
    <p:sldId id="269" r:id="rId10"/>
    <p:sldId id="271" r:id="rId11"/>
    <p:sldId id="274" r:id="rId12"/>
    <p:sldId id="276" r:id="rId13"/>
    <p:sldId id="277" r:id="rId14"/>
    <p:sldId id="278" r:id="rId15"/>
    <p:sldId id="279" r:id="rId16"/>
    <p:sldId id="281" r:id="rId17"/>
    <p:sldId id="283" r:id="rId18"/>
    <p:sldId id="284" r:id="rId19"/>
    <p:sldId id="286" r:id="rId20"/>
    <p:sldId id="288" r:id="rId21"/>
    <p:sldId id="291" r:id="rId22"/>
    <p:sldId id="293" r:id="rId23"/>
    <p:sldId id="267" r:id="rId24"/>
    <p:sldId id="296" r:id="rId25"/>
    <p:sldId id="299" r:id="rId26"/>
    <p:sldId id="298" r:id="rId27"/>
    <p:sldId id="302" r:id="rId28"/>
    <p:sldId id="300" r:id="rId29"/>
    <p:sldId id="297" r:id="rId30"/>
    <p:sldId id="266" r:id="rId31"/>
    <p:sldId id="30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B79-AA83-45E7-9297-44339296D853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015D-C9B9-4DE4-8DCD-493B6CC6A8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4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B79-AA83-45E7-9297-44339296D853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015D-C9B9-4DE4-8DCD-493B6CC6A8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3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B79-AA83-45E7-9297-44339296D853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015D-C9B9-4DE4-8DCD-493B6CC6A8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82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B79-AA83-45E7-9297-44339296D853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015D-C9B9-4DE4-8DCD-493B6CC6A8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43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B79-AA83-45E7-9297-44339296D853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015D-C9B9-4DE4-8DCD-493B6CC6A8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B79-AA83-45E7-9297-44339296D853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015D-C9B9-4DE4-8DCD-493B6CC6A8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33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B79-AA83-45E7-9297-44339296D853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015D-C9B9-4DE4-8DCD-493B6CC6A8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22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B79-AA83-45E7-9297-44339296D853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015D-C9B9-4DE4-8DCD-493B6CC6A8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55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B79-AA83-45E7-9297-44339296D853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015D-C9B9-4DE4-8DCD-493B6CC6A8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4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1F6B79-AA83-45E7-9297-44339296D853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B8015D-C9B9-4DE4-8DCD-493B6CC6A8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73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B79-AA83-45E7-9297-44339296D853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015D-C9B9-4DE4-8DCD-493B6CC6A8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22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1F6B79-AA83-45E7-9297-44339296D853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B8015D-C9B9-4DE4-8DCD-493B6CC6A8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2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untu-tw.org/modules/tinyd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06F45-CFC7-D8D0-EE37-59CF5B093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SDN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Environment setup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0ED3BC-D967-661C-98B3-41FE176A0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561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CE815-BA8F-265A-F499-AE9B33EB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VM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3690B3-F0FC-811B-D05B-8920BA03F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990"/>
            <a:ext cx="3353091" cy="3368332"/>
          </a:xfrm>
        </p:spPr>
      </p:pic>
      <p:pic>
        <p:nvPicPr>
          <p:cNvPr id="7" name="內容版面配置區 8">
            <a:extLst>
              <a:ext uri="{FF2B5EF4-FFF2-40B4-BE49-F238E27FC236}">
                <a16:creationId xmlns:a16="http://schemas.microsoft.com/office/drawing/2014/main" id="{EC5CBA72-8841-97A8-483D-6E47AC8DA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50" y="2548846"/>
            <a:ext cx="3360711" cy="3345470"/>
          </a:xfrm>
          <a:prstGeom prst="rect">
            <a:avLst/>
          </a:prstGeom>
        </p:spPr>
      </p:pic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131C13B9-4E0C-44B0-7635-66857547D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418" y="2955950"/>
            <a:ext cx="3635055" cy="377984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E912193-A5A6-49C5-91A0-A94E7D47C94F}"/>
              </a:ext>
            </a:extLst>
          </p:cNvPr>
          <p:cNvSpPr/>
          <p:nvPr/>
        </p:nvSpPr>
        <p:spPr>
          <a:xfrm>
            <a:off x="3365500" y="3348132"/>
            <a:ext cx="825791" cy="372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C99171-A121-4F9A-9A0A-02E63559B47E}"/>
              </a:ext>
            </a:extLst>
          </p:cNvPr>
          <p:cNvSpPr/>
          <p:nvPr/>
        </p:nvSpPr>
        <p:spPr>
          <a:xfrm>
            <a:off x="2597946" y="4861274"/>
            <a:ext cx="825791" cy="372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D45018-7816-4B6C-8091-5119B29DB684}"/>
              </a:ext>
            </a:extLst>
          </p:cNvPr>
          <p:cNvSpPr/>
          <p:nvPr/>
        </p:nvSpPr>
        <p:spPr>
          <a:xfrm>
            <a:off x="6259453" y="5564051"/>
            <a:ext cx="825791" cy="372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7CDFCB-2D8E-4746-830A-B0B75C9131E0}"/>
              </a:ext>
            </a:extLst>
          </p:cNvPr>
          <p:cNvSpPr/>
          <p:nvPr/>
        </p:nvSpPr>
        <p:spPr>
          <a:xfrm>
            <a:off x="10114571" y="6385008"/>
            <a:ext cx="825791" cy="372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19E409-9C95-45AA-BA1E-AB25368883C3}"/>
              </a:ext>
            </a:extLst>
          </p:cNvPr>
          <p:cNvSpPr/>
          <p:nvPr/>
        </p:nvSpPr>
        <p:spPr>
          <a:xfrm>
            <a:off x="261366" y="1834990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39ADF7-A0DD-467B-8B7B-7ACFC19044A5}"/>
              </a:ext>
            </a:extLst>
          </p:cNvPr>
          <p:cNvSpPr/>
          <p:nvPr/>
        </p:nvSpPr>
        <p:spPr>
          <a:xfrm>
            <a:off x="4534916" y="2358585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A5E45F-A576-496B-9B62-1231A81A8E11}"/>
              </a:ext>
            </a:extLst>
          </p:cNvPr>
          <p:cNvSpPr/>
          <p:nvPr/>
        </p:nvSpPr>
        <p:spPr>
          <a:xfrm>
            <a:off x="8187486" y="2697675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57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3DEBE-61FD-9CE5-B02C-D3A5D70A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VM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113F833-7DCA-1C07-95EA-A99AB0F24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408" y="1904937"/>
            <a:ext cx="3406284" cy="3548212"/>
          </a:xfr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2DB8643-204F-03EB-FB42-CCEBA9F7F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09" y="2346121"/>
            <a:ext cx="3420221" cy="354821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481A36C-3E6A-4F4C-933B-314EDCF8B46E}"/>
              </a:ext>
            </a:extLst>
          </p:cNvPr>
          <p:cNvSpPr/>
          <p:nvPr/>
        </p:nvSpPr>
        <p:spPr>
          <a:xfrm>
            <a:off x="1226566" y="1872195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3A6489-E03F-4393-A1DE-1CC6B0B7DF3D}"/>
              </a:ext>
            </a:extLst>
          </p:cNvPr>
          <p:cNvSpPr/>
          <p:nvPr/>
        </p:nvSpPr>
        <p:spPr>
          <a:xfrm>
            <a:off x="6489009" y="1904937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D98287-1898-4D7C-AC1D-DBA0BCE3C3CC}"/>
              </a:ext>
            </a:extLst>
          </p:cNvPr>
          <p:cNvSpPr/>
          <p:nvPr/>
        </p:nvSpPr>
        <p:spPr>
          <a:xfrm>
            <a:off x="3455196" y="5080372"/>
            <a:ext cx="825791" cy="372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F338C4-E28F-4E4D-8FCD-6294187FA275}"/>
              </a:ext>
            </a:extLst>
          </p:cNvPr>
          <p:cNvSpPr/>
          <p:nvPr/>
        </p:nvSpPr>
        <p:spPr>
          <a:xfrm>
            <a:off x="9005096" y="4238974"/>
            <a:ext cx="904134" cy="372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5E38E9-9EDD-463A-A846-288C53D22F28}"/>
              </a:ext>
            </a:extLst>
          </p:cNvPr>
          <p:cNvSpPr/>
          <p:nvPr/>
        </p:nvSpPr>
        <p:spPr>
          <a:xfrm>
            <a:off x="8427246" y="5521557"/>
            <a:ext cx="825791" cy="372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22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F0B23-E7B5-3C51-6D86-82D63400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VM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99DFA8-44BD-E6C9-9B55-91FE88ED4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552" y="1846263"/>
            <a:ext cx="7023222" cy="4022725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E1195D1-6E39-47EC-97DC-C9F736052F53}"/>
              </a:ext>
            </a:extLst>
          </p:cNvPr>
          <p:cNvSpPr/>
          <p:nvPr/>
        </p:nvSpPr>
        <p:spPr>
          <a:xfrm>
            <a:off x="5429250" y="2203450"/>
            <a:ext cx="438150" cy="596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15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64565-FB8C-E37F-493B-1DD6EFBE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VM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1E9E382-85EE-026C-725F-C2BFC4372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604" y="1846263"/>
            <a:ext cx="5587118" cy="4022725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21BC748-877D-4DBD-A288-23340EF21705}"/>
              </a:ext>
            </a:extLst>
          </p:cNvPr>
          <p:cNvSpPr/>
          <p:nvPr/>
        </p:nvSpPr>
        <p:spPr>
          <a:xfrm>
            <a:off x="8288210" y="2597150"/>
            <a:ext cx="531940" cy="349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4D4E7C-3CD2-4CB7-BA79-5C089BEBE0BE}"/>
              </a:ext>
            </a:extLst>
          </p:cNvPr>
          <p:cNvSpPr/>
          <p:nvPr/>
        </p:nvSpPr>
        <p:spPr>
          <a:xfrm>
            <a:off x="7462710" y="5519738"/>
            <a:ext cx="722440" cy="349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53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94E12-4DC2-899A-566B-9C0879A8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VM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48F8156-9B0B-8134-8E2A-EE4262160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207" y="1846263"/>
            <a:ext cx="7585911" cy="4022725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A3BFDA9-C5C6-42BF-8BF9-2E11BEA8CFFE}"/>
              </a:ext>
            </a:extLst>
          </p:cNvPr>
          <p:cNvSpPr/>
          <p:nvPr/>
        </p:nvSpPr>
        <p:spPr>
          <a:xfrm>
            <a:off x="2382292" y="2990069"/>
            <a:ext cx="900658" cy="292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3CEE5F-299D-48ED-B135-C1F755A0ACE3}"/>
              </a:ext>
            </a:extLst>
          </p:cNvPr>
          <p:cNvSpPr/>
          <p:nvPr/>
        </p:nvSpPr>
        <p:spPr>
          <a:xfrm>
            <a:off x="3433562" y="2793075"/>
            <a:ext cx="814588" cy="292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208700-1420-4C25-9962-77A382780C0C}"/>
              </a:ext>
            </a:extLst>
          </p:cNvPr>
          <p:cNvSpPr/>
          <p:nvPr/>
        </p:nvSpPr>
        <p:spPr>
          <a:xfrm>
            <a:off x="7612382" y="2793075"/>
            <a:ext cx="1245867" cy="242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58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A1003-86EC-88C5-F363-C27FA141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VM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196E49-BD3B-AA66-5F71-CE4BE4BB2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812492"/>
            <a:ext cx="4801016" cy="2964437"/>
          </a:xfr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D452631-933C-9E73-0775-D6C2B614D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738" y="3367191"/>
            <a:ext cx="4538433" cy="281947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CE16962-E19A-4E9E-8DF2-01A630AE8D70}"/>
              </a:ext>
            </a:extLst>
          </p:cNvPr>
          <p:cNvSpPr/>
          <p:nvPr/>
        </p:nvSpPr>
        <p:spPr>
          <a:xfrm>
            <a:off x="711807" y="2342379"/>
            <a:ext cx="666143" cy="553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BA6327-CA64-429B-8286-62DB7A9D5A07}"/>
              </a:ext>
            </a:extLst>
          </p:cNvPr>
          <p:cNvSpPr/>
          <p:nvPr/>
        </p:nvSpPr>
        <p:spPr>
          <a:xfrm>
            <a:off x="7269715" y="4232271"/>
            <a:ext cx="1961543" cy="183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A50F73-2140-471A-9F31-3C8EEA9B17E6}"/>
              </a:ext>
            </a:extLst>
          </p:cNvPr>
          <p:cNvSpPr/>
          <p:nvPr/>
        </p:nvSpPr>
        <p:spPr>
          <a:xfrm>
            <a:off x="9525000" y="6002725"/>
            <a:ext cx="654050" cy="183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57E148-AFFE-4E47-BBF2-940046E6837F}"/>
              </a:ext>
            </a:extLst>
          </p:cNvPr>
          <p:cNvSpPr/>
          <p:nvPr/>
        </p:nvSpPr>
        <p:spPr>
          <a:xfrm>
            <a:off x="6284738" y="2895600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825F8F-F3DD-4680-863E-8D6943BD2739}"/>
              </a:ext>
            </a:extLst>
          </p:cNvPr>
          <p:cNvSpPr/>
          <p:nvPr/>
        </p:nvSpPr>
        <p:spPr>
          <a:xfrm>
            <a:off x="253235" y="2003289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62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41965-C966-40B8-FEB8-FFB5ECE2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VM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60DDFE-9005-84FD-4DAE-D9B49AF0C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668"/>
            <a:ext cx="4801016" cy="2911092"/>
          </a:xfr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1C592877-E801-FEBE-E4AB-171F04D86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79" y="2288339"/>
            <a:ext cx="5951736" cy="429043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4FAFFB5-2257-437E-8F92-28B331C1DD9C}"/>
              </a:ext>
            </a:extLst>
          </p:cNvPr>
          <p:cNvSpPr/>
          <p:nvPr/>
        </p:nvSpPr>
        <p:spPr>
          <a:xfrm>
            <a:off x="3356955" y="4428393"/>
            <a:ext cx="791095" cy="553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3798A5-6DB2-4F08-9C0E-87763D12E789}"/>
              </a:ext>
            </a:extLst>
          </p:cNvPr>
          <p:cNvSpPr/>
          <p:nvPr/>
        </p:nvSpPr>
        <p:spPr>
          <a:xfrm>
            <a:off x="10106889" y="6216650"/>
            <a:ext cx="840511" cy="3621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122A22-2E42-462B-A569-F42ECEF458BE}"/>
              </a:ext>
            </a:extLst>
          </p:cNvPr>
          <p:cNvSpPr/>
          <p:nvPr/>
        </p:nvSpPr>
        <p:spPr>
          <a:xfrm>
            <a:off x="5763579" y="1949249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44DB75-782F-4915-8A43-22A7B7DFC41E}"/>
              </a:ext>
            </a:extLst>
          </p:cNvPr>
          <p:cNvSpPr/>
          <p:nvPr/>
        </p:nvSpPr>
        <p:spPr>
          <a:xfrm>
            <a:off x="317447" y="1779704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14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898B0-1E6B-BE67-CE15-FB4AF18E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VM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319C53F-1515-9FED-2B68-AB70A52D9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973" y="1846263"/>
            <a:ext cx="6902379" cy="4022725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85B3287-6BCB-488C-AE67-DDE3A99DFCD7}"/>
              </a:ext>
            </a:extLst>
          </p:cNvPr>
          <p:cNvSpPr/>
          <p:nvPr/>
        </p:nvSpPr>
        <p:spPr>
          <a:xfrm>
            <a:off x="6239855" y="2275743"/>
            <a:ext cx="624495" cy="5246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49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F229B-4D41-8FE3-99F5-0B5CEF1F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VM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B6D6330-8E2B-7ADC-30B6-642C9B09E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7436"/>
            <a:ext cx="4955771" cy="3680028"/>
          </a:xfr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F0952E0F-BBE3-59FD-D47B-1F5991242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322" y="2812847"/>
            <a:ext cx="4882170" cy="368002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A626C2A-EAB0-4F00-A7B9-BD3C44A74A01}"/>
              </a:ext>
            </a:extLst>
          </p:cNvPr>
          <p:cNvSpPr/>
          <p:nvPr/>
        </p:nvSpPr>
        <p:spPr>
          <a:xfrm>
            <a:off x="4076421" y="3832168"/>
            <a:ext cx="944465" cy="4052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A8DCD4-BF65-4FB2-87EB-BDE2DBA97FF7}"/>
              </a:ext>
            </a:extLst>
          </p:cNvPr>
          <p:cNvSpPr/>
          <p:nvPr/>
        </p:nvSpPr>
        <p:spPr>
          <a:xfrm>
            <a:off x="10445471" y="5632449"/>
            <a:ext cx="710209" cy="3429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4B8C23-BE0F-48D5-8D0D-084426674B08}"/>
              </a:ext>
            </a:extLst>
          </p:cNvPr>
          <p:cNvSpPr/>
          <p:nvPr/>
        </p:nvSpPr>
        <p:spPr>
          <a:xfrm>
            <a:off x="317447" y="1779704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AEE5C9-B90A-4C17-9982-642330006B30}"/>
              </a:ext>
            </a:extLst>
          </p:cNvPr>
          <p:cNvSpPr/>
          <p:nvPr/>
        </p:nvSpPr>
        <p:spPr>
          <a:xfrm>
            <a:off x="6280291" y="2275004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D6F23-676F-48FD-9F4A-DDF5D085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VM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EB3A15B-14AF-76E2-FEFE-B6AB86627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894" y="1753304"/>
            <a:ext cx="4947636" cy="3735590"/>
          </a:xfr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78389FD1-6A9C-E1A6-5D53-1C8B8AAB4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58" y="3942675"/>
            <a:ext cx="6027942" cy="191278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EA12DD-CB2B-4E2C-A416-1ECCAB3B3489}"/>
              </a:ext>
            </a:extLst>
          </p:cNvPr>
          <p:cNvSpPr/>
          <p:nvPr/>
        </p:nvSpPr>
        <p:spPr>
          <a:xfrm>
            <a:off x="5030393" y="4635389"/>
            <a:ext cx="697307" cy="355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605A01-7363-416E-BDB4-48DADF9462F8}"/>
              </a:ext>
            </a:extLst>
          </p:cNvPr>
          <p:cNvSpPr/>
          <p:nvPr/>
        </p:nvSpPr>
        <p:spPr>
          <a:xfrm>
            <a:off x="11299091" y="5461651"/>
            <a:ext cx="709515" cy="4052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4D67F5-4E1E-40AA-A813-98FAB2D9FC47}"/>
              </a:ext>
            </a:extLst>
          </p:cNvPr>
          <p:cNvSpPr/>
          <p:nvPr/>
        </p:nvSpPr>
        <p:spPr>
          <a:xfrm>
            <a:off x="5974858" y="3451554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9FF6D7-3632-413E-933E-BFA817051AE7}"/>
              </a:ext>
            </a:extLst>
          </p:cNvPr>
          <p:cNvSpPr/>
          <p:nvPr/>
        </p:nvSpPr>
        <p:spPr>
          <a:xfrm>
            <a:off x="292241" y="1753304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409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EB57E2F-7492-47D3-1887-44B08C37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VirtualBox 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2345E09-0C2D-F29F-1554-57C92944A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43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DBACF-F621-C189-3D31-081AAF4B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VM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255B47-8EEA-C487-A426-5A442A248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121"/>
            <a:ext cx="3979438" cy="2995757"/>
          </a:xfr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63FD144-F061-D014-7882-A244B7EE8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018" y="2609426"/>
            <a:ext cx="4089499" cy="2802160"/>
          </a:xfrm>
          <a:prstGeom prst="rect">
            <a:avLst/>
          </a:prstGeom>
        </p:spPr>
      </p:pic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1221FE2D-72A6-3B93-406B-74860D5E4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517" y="3712120"/>
            <a:ext cx="2851584" cy="292166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E453331-48A4-4529-B54F-92FCEEF5EB3A}"/>
              </a:ext>
            </a:extLst>
          </p:cNvPr>
          <p:cNvSpPr/>
          <p:nvPr/>
        </p:nvSpPr>
        <p:spPr>
          <a:xfrm>
            <a:off x="4196021" y="4216289"/>
            <a:ext cx="572829" cy="323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663C73-A67F-4972-B0E9-1AD5778286F2}"/>
              </a:ext>
            </a:extLst>
          </p:cNvPr>
          <p:cNvSpPr/>
          <p:nvPr/>
        </p:nvSpPr>
        <p:spPr>
          <a:xfrm>
            <a:off x="11207750" y="5829189"/>
            <a:ext cx="645237" cy="355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62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4C21C-5161-641F-F3FB-15524849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VM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E0384A-E08A-67C6-9751-E1292D6F5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310" y="1846263"/>
            <a:ext cx="5933705" cy="4022725"/>
          </a:xfrm>
        </p:spPr>
      </p:pic>
    </p:spTree>
    <p:extLst>
      <p:ext uri="{BB962C8B-B14F-4D97-AF65-F5344CB8AC3E}">
        <p14:creationId xmlns:p14="http://schemas.microsoft.com/office/powerpoint/2010/main" val="1602980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5D7D9-88ED-2FD4-DD3C-CC6D04ED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VM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DBC3D94-315C-01E9-1604-30EDD7052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949" y="1926558"/>
            <a:ext cx="5707875" cy="1150720"/>
          </a:xfr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72AFD29-9063-D776-0A5F-B822DE8A7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420" y="3313148"/>
            <a:ext cx="4244935" cy="317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1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EE8ECE5-23E8-7FA2-CDE4-7EA9014EA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ONOS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 err="1"/>
              <a:t>mininet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9DBC6EA3-042B-7844-ECE1-FCE066E5F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707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ECA42-38EE-C868-146C-D7243022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FD9309-9EA6-0E1A-1B1F-88E1AA271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845" y="2748819"/>
            <a:ext cx="5250635" cy="2217612"/>
          </a:xfrm>
        </p:spPr>
      </p:pic>
    </p:spTree>
    <p:extLst>
      <p:ext uri="{BB962C8B-B14F-4D97-AF65-F5344CB8AC3E}">
        <p14:creationId xmlns:p14="http://schemas.microsoft.com/office/powerpoint/2010/main" val="1086016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59A12-6BD2-7E08-DD8C-5F1D2B49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jdk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7B4291-CB39-4071-86A3-5A13060A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 err="1"/>
              <a:t>sudo</a:t>
            </a:r>
            <a:r>
              <a:rPr lang="en-US" altLang="zh-TW" b="1" dirty="0"/>
              <a:t> add-apt-repository </a:t>
            </a:r>
            <a:r>
              <a:rPr lang="en-US" altLang="zh-TW" b="1" dirty="0" err="1"/>
              <a:t>ppa:openjdk-r</a:t>
            </a:r>
            <a:r>
              <a:rPr lang="en-US" altLang="zh-TW" b="1" dirty="0"/>
              <a:t>/</a:t>
            </a:r>
            <a:r>
              <a:rPr lang="en-US" altLang="zh-TW" b="1" dirty="0" err="1"/>
              <a:t>ppa</a:t>
            </a:r>
            <a:r>
              <a:rPr lang="en-US" altLang="zh-TW" b="1" dirty="0"/>
              <a:t> </a:t>
            </a:r>
          </a:p>
          <a:p>
            <a:pPr>
              <a:lnSpc>
                <a:spcPct val="150000"/>
              </a:lnSpc>
            </a:pPr>
            <a:r>
              <a:rPr lang="en-US" altLang="zh-TW" b="1" dirty="0" err="1"/>
              <a:t>sudo</a:t>
            </a:r>
            <a:r>
              <a:rPr lang="en-US" altLang="zh-TW" b="1" dirty="0"/>
              <a:t> apt update </a:t>
            </a:r>
          </a:p>
          <a:p>
            <a:pPr>
              <a:lnSpc>
                <a:spcPct val="150000"/>
              </a:lnSpc>
            </a:pPr>
            <a:r>
              <a:rPr lang="en-US" altLang="zh-TW" b="1" dirty="0" err="1"/>
              <a:t>sudo</a:t>
            </a:r>
            <a:r>
              <a:rPr lang="en-US" altLang="zh-TW" b="1" dirty="0"/>
              <a:t> apt install openjdk-11-jdk </a:t>
            </a:r>
          </a:p>
          <a:p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398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26CA3-C94F-9E5F-912C-9264F24A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bazel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F7782B-3F5A-F81B-F62E-68246F4F5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71177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https://github.com/bazelbuild/bazel/releases/tag/3.7.2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7BD78F3-5B29-9AFC-209B-ADBD5387F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52" y="2017977"/>
            <a:ext cx="3086367" cy="46867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CB85EA0-904B-AFEA-DCC4-EA979B0CB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858" y="2647621"/>
            <a:ext cx="3741744" cy="24233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F775A10-1DB7-407B-959B-970F694A27F8}"/>
              </a:ext>
            </a:extLst>
          </p:cNvPr>
          <p:cNvSpPr/>
          <p:nvPr/>
        </p:nvSpPr>
        <p:spPr>
          <a:xfrm>
            <a:off x="911801" y="4361330"/>
            <a:ext cx="2151439" cy="323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601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E5E43-593F-EC43-17F4-7F6E0527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bazel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25D0095-15A3-F178-B7A6-4C4E47426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311" y="3091749"/>
            <a:ext cx="5349704" cy="1531753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2C3AE6-CE55-D6CC-A5BE-9BD3744D5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340" y="5041967"/>
            <a:ext cx="3993226" cy="1447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DBBFC23-E69A-425C-B61D-B3C16372177C}"/>
              </a:ext>
            </a:extLst>
          </p:cNvPr>
          <p:cNvSpPr/>
          <p:nvPr/>
        </p:nvSpPr>
        <p:spPr>
          <a:xfrm>
            <a:off x="4615121" y="4952382"/>
            <a:ext cx="3235445" cy="323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D5FC8C-324C-4040-8C63-71D91ED1FD66}"/>
              </a:ext>
            </a:extLst>
          </p:cNvPr>
          <p:cNvSpPr/>
          <p:nvPr/>
        </p:nvSpPr>
        <p:spPr>
          <a:xfrm>
            <a:off x="4236230" y="3695645"/>
            <a:ext cx="3235445" cy="1753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105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B13DA-7991-3514-F7A9-D17596EB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ONOS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08D2B7-D1EC-FAC3-B488-900E04917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490" y="2198030"/>
            <a:ext cx="3917019" cy="28958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585D23-A658-AFA3-6DDE-D3163258F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490" y="2678082"/>
            <a:ext cx="3581710" cy="6629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515502B-FC0D-737B-F265-84DA22979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90" y="3474233"/>
            <a:ext cx="2362405" cy="14479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73037D8-1428-DEE6-4D1F-9F1F9C37160A}"/>
              </a:ext>
            </a:extLst>
          </p:cNvPr>
          <p:cNvSpPr txBox="1"/>
          <p:nvPr/>
        </p:nvSpPr>
        <p:spPr>
          <a:xfrm>
            <a:off x="4046390" y="3973809"/>
            <a:ext cx="497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Menlo"/>
              </a:rPr>
              <a:t>export ONOS_ROOT=~/</a:t>
            </a:r>
            <a:r>
              <a:rPr lang="en-US" altLang="zh-TW" b="1" i="0" dirty="0" err="1">
                <a:solidFill>
                  <a:srgbClr val="333333"/>
                </a:solidFill>
                <a:effectLst/>
                <a:latin typeface="Menlo"/>
              </a:rPr>
              <a:t>onos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Menlo"/>
              </a:rPr>
              <a:t>source $ONOS_ROOT/tools/dev/</a:t>
            </a:r>
            <a:r>
              <a:rPr lang="en-US" altLang="zh-TW" b="1" i="0" dirty="0" err="1">
                <a:solidFill>
                  <a:srgbClr val="333333"/>
                </a:solidFill>
                <a:effectLst/>
                <a:latin typeface="Menlo"/>
              </a:rPr>
              <a:t>bash_profile</a:t>
            </a:r>
            <a:endParaRPr lang="en-US" altLang="zh-TW" b="1" i="0" dirty="0">
              <a:solidFill>
                <a:srgbClr val="333333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393538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E4C9F-E851-2BEC-D8AC-C12C945F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mininet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537A7F5-30FC-48D4-98E5-194411C6A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906" y="2649136"/>
            <a:ext cx="4938188" cy="128789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9D54D4C-521E-07F2-E0AB-049CCDDEE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195" y="4312460"/>
            <a:ext cx="2659610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9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FA33D-2DEE-9450-599A-494590E8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VirtualBox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2B8158-DD9A-AA0D-E5A3-CD36660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https://www.virtualbox.org/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D935AC-C331-4E7D-4405-F9C43BE63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25" y="2252556"/>
            <a:ext cx="7430058" cy="336806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468324D-ABF4-421D-AC03-ADF533B948BD}"/>
              </a:ext>
            </a:extLst>
          </p:cNvPr>
          <p:cNvSpPr/>
          <p:nvPr/>
        </p:nvSpPr>
        <p:spPr>
          <a:xfrm>
            <a:off x="3020037" y="4261607"/>
            <a:ext cx="3632433" cy="1208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573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9BD3B-8D04-76F9-396D-C3B5E851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97926C3-DCA2-6EF7-1EDB-41A4B91C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975" y="3151368"/>
            <a:ext cx="5182049" cy="164606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2E51C6-F862-E60C-2F71-6D4A865E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696" y="4942012"/>
            <a:ext cx="2446232" cy="1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63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0987C-9D19-8BDF-B211-F79C8285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run ONOS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0B62E-6E13-7170-9F4A-00C6FCF3A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Menlo"/>
              </a:rPr>
              <a:t>get into ONOS folder (ex: cd ~/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Menlo"/>
              </a:rPr>
              <a:t>onos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enlo"/>
              </a:rPr>
              <a:t>)</a:t>
            </a:r>
          </a:p>
          <a:p>
            <a:r>
              <a:rPr lang="en-US" altLang="zh-TW" dirty="0">
                <a:solidFill>
                  <a:srgbClr val="333333"/>
                </a:solidFill>
                <a:latin typeface="Menlo"/>
              </a:rPr>
              <a:t>and run the following command :</a:t>
            </a:r>
            <a:endParaRPr lang="en-US" altLang="zh-TW" b="0" i="0" dirty="0">
              <a:solidFill>
                <a:srgbClr val="333333"/>
              </a:solidFill>
              <a:effectLst/>
              <a:latin typeface="Menlo"/>
            </a:endParaRPr>
          </a:p>
          <a:p>
            <a:r>
              <a:rPr lang="en-US" altLang="zh-TW" b="1" i="0" dirty="0" err="1">
                <a:solidFill>
                  <a:srgbClr val="333333"/>
                </a:solidFill>
                <a:effectLst/>
                <a:latin typeface="Menlo"/>
              </a:rPr>
              <a:t>bazel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Menlo"/>
              </a:rPr>
              <a:t> run </a:t>
            </a:r>
            <a:r>
              <a:rPr lang="en-US" altLang="zh-TW" b="1" i="0" dirty="0" err="1">
                <a:solidFill>
                  <a:srgbClr val="333333"/>
                </a:solidFill>
                <a:effectLst/>
                <a:latin typeface="Menlo"/>
              </a:rPr>
              <a:t>onos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Menlo"/>
              </a:rPr>
              <a:t>-local -- clean debug</a:t>
            </a:r>
            <a:endParaRPr lang="zh-TW" altLang="en-US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85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61367-2D79-36C9-4A94-65E9B4E1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VirtualBox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A3A1DD2-D976-D8F1-AC96-4EAD9D0D4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7265"/>
            <a:ext cx="7625570" cy="402272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62541C-B64D-494D-83F5-33AC1C13C17F}"/>
              </a:ext>
            </a:extLst>
          </p:cNvPr>
          <p:cNvSpPr/>
          <p:nvPr/>
        </p:nvSpPr>
        <p:spPr>
          <a:xfrm>
            <a:off x="1318763" y="4735469"/>
            <a:ext cx="1843538" cy="164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74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46506-189E-C3A2-F74A-77FAB4B8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VirtualBox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E12D499-76B1-CDB8-030F-5D54A1241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317" y="1690689"/>
            <a:ext cx="3383483" cy="2636480"/>
          </a:xfr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67F8AFD3-042C-7D16-E908-B778D0EB8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258" y="2633346"/>
            <a:ext cx="3383484" cy="2648184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81ACDE91-F1D6-EE03-439F-956C5A19B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957438"/>
            <a:ext cx="3373941" cy="2648184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DA92F4DF-189A-0DA2-49AE-03BDF3216189}"/>
              </a:ext>
            </a:extLst>
          </p:cNvPr>
          <p:cNvSpPr/>
          <p:nvPr/>
        </p:nvSpPr>
        <p:spPr>
          <a:xfrm>
            <a:off x="2818015" y="3957438"/>
            <a:ext cx="665018" cy="4483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E632FC2-D669-B4F8-3AAA-38BF451BEFCE}"/>
              </a:ext>
            </a:extLst>
          </p:cNvPr>
          <p:cNvSpPr/>
          <p:nvPr/>
        </p:nvSpPr>
        <p:spPr>
          <a:xfrm>
            <a:off x="6519950" y="4916173"/>
            <a:ext cx="665018" cy="4483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E388423-7988-7F52-F5DA-507699E47D95}"/>
              </a:ext>
            </a:extLst>
          </p:cNvPr>
          <p:cNvSpPr/>
          <p:nvPr/>
        </p:nvSpPr>
        <p:spPr>
          <a:xfrm>
            <a:off x="10144299" y="6268721"/>
            <a:ext cx="665018" cy="4483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802759-F71B-4A1F-A279-FB4B5D78AE83}"/>
              </a:ext>
            </a:extLst>
          </p:cNvPr>
          <p:cNvSpPr/>
          <p:nvPr/>
        </p:nvSpPr>
        <p:spPr>
          <a:xfrm>
            <a:off x="128016" y="1737360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235AD4-87D8-4A37-B222-1D7EFB5D6FA3}"/>
              </a:ext>
            </a:extLst>
          </p:cNvPr>
          <p:cNvSpPr/>
          <p:nvPr/>
        </p:nvSpPr>
        <p:spPr>
          <a:xfrm>
            <a:off x="4350766" y="2345114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72C205-5F89-4E3B-BD91-BC20EE85985D}"/>
              </a:ext>
            </a:extLst>
          </p:cNvPr>
          <p:cNvSpPr/>
          <p:nvPr/>
        </p:nvSpPr>
        <p:spPr>
          <a:xfrm>
            <a:off x="8077200" y="3618348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869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A4A44-AC12-9099-B3E3-C4DC6481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VirtualBox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4F28AF6-01B5-F520-2964-CA637345C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7314"/>
            <a:ext cx="3024390" cy="2347362"/>
          </a:xfr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CD7130E2-909D-2AB0-7EAB-2A1051461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392" y="2990995"/>
            <a:ext cx="3024390" cy="2362805"/>
          </a:xfrm>
          <a:prstGeom prst="rect">
            <a:avLst/>
          </a:prstGeom>
        </p:spPr>
      </p:pic>
      <p:pic>
        <p:nvPicPr>
          <p:cNvPr id="6" name="Picture 2" descr="心得】想在Windows執行Linux系統？先安裝Oracle虛擬機器軟體VirtualBox @程式設計板哈啦板- 巴哈姆特">
            <a:extLst>
              <a:ext uri="{FF2B5EF4-FFF2-40B4-BE49-F238E27FC236}">
                <a16:creationId xmlns:a16="http://schemas.microsoft.com/office/drawing/2014/main" id="{16F6FD78-54FC-282A-6EC6-A2025FE8F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099" y="4509023"/>
            <a:ext cx="4188861" cy="188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07B24CCD-2DE1-3F3F-884C-734F72DF9010}"/>
              </a:ext>
            </a:extLst>
          </p:cNvPr>
          <p:cNvSpPr/>
          <p:nvPr/>
        </p:nvSpPr>
        <p:spPr>
          <a:xfrm>
            <a:off x="2635135" y="3842995"/>
            <a:ext cx="665018" cy="4483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6254885-E2F2-AAFA-6BC3-F65F00B0DCAD}"/>
              </a:ext>
            </a:extLst>
          </p:cNvPr>
          <p:cNvSpPr/>
          <p:nvPr/>
        </p:nvSpPr>
        <p:spPr>
          <a:xfrm>
            <a:off x="6004561" y="5025884"/>
            <a:ext cx="665018" cy="4483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F3716FB-6736-63CE-1599-DDA4E18BE497}"/>
              </a:ext>
            </a:extLst>
          </p:cNvPr>
          <p:cNvSpPr/>
          <p:nvPr/>
        </p:nvSpPr>
        <p:spPr>
          <a:xfrm>
            <a:off x="10268990" y="5590079"/>
            <a:ext cx="665018" cy="4483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E6215D-7EC8-4E78-A82D-7C748F6701DB}"/>
              </a:ext>
            </a:extLst>
          </p:cNvPr>
          <p:cNvSpPr/>
          <p:nvPr/>
        </p:nvSpPr>
        <p:spPr>
          <a:xfrm>
            <a:off x="318112" y="1737360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5D2B17-D11C-4920-9A17-A1E25A3CE2A9}"/>
              </a:ext>
            </a:extLst>
          </p:cNvPr>
          <p:cNvSpPr/>
          <p:nvPr/>
        </p:nvSpPr>
        <p:spPr>
          <a:xfrm>
            <a:off x="4128484" y="2614556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26A264-7056-474F-B7C0-99665FDAF24F}"/>
              </a:ext>
            </a:extLst>
          </p:cNvPr>
          <p:cNvSpPr/>
          <p:nvPr/>
        </p:nvSpPr>
        <p:spPr>
          <a:xfrm>
            <a:off x="7683099" y="4121757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463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9C0BB-8241-AF12-C06B-C1C843D3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Ubuntu 16.04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B3275E-CFB9-AB56-EAD8-52CA3E27C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22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05DF477-6C2C-670E-BC19-D28D7E673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36" y="2467782"/>
            <a:ext cx="8091327" cy="402509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29DC84F-6350-3908-2599-DEE42998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image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5C08B-F205-0121-3C51-2CE46C62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https://www.ubuntu-tw.org/modules/tinyd0/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DC1193-A800-4B37-8D5C-9AD31C21F700}"/>
              </a:ext>
            </a:extLst>
          </p:cNvPr>
          <p:cNvSpPr/>
          <p:nvPr/>
        </p:nvSpPr>
        <p:spPr>
          <a:xfrm>
            <a:off x="2182455" y="3336510"/>
            <a:ext cx="1205270" cy="1559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232898-3DF6-4285-8E84-F708046A4A34}"/>
              </a:ext>
            </a:extLst>
          </p:cNvPr>
          <p:cNvSpPr/>
          <p:nvPr/>
        </p:nvSpPr>
        <p:spPr>
          <a:xfrm>
            <a:off x="4170005" y="3779419"/>
            <a:ext cx="1408470" cy="1559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7859EA-B68A-41DC-8D91-8EB46C419B08}"/>
              </a:ext>
            </a:extLst>
          </p:cNvPr>
          <p:cNvSpPr/>
          <p:nvPr/>
        </p:nvSpPr>
        <p:spPr>
          <a:xfrm>
            <a:off x="6001980" y="3469437"/>
            <a:ext cx="1205270" cy="1559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EA66D5-7FA1-41B2-89D4-15E662A45FBF}"/>
              </a:ext>
            </a:extLst>
          </p:cNvPr>
          <p:cNvSpPr/>
          <p:nvPr/>
        </p:nvSpPr>
        <p:spPr>
          <a:xfrm>
            <a:off x="8096250" y="3282950"/>
            <a:ext cx="1809750" cy="2095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92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2C799-AF24-70CF-FD8F-3DEBA862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VM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970F37-C4C7-6D0F-8267-0EEB23CBA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50" y="1886938"/>
            <a:ext cx="5033969" cy="2899144"/>
          </a:xfr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E2137D5-4579-315F-2BFA-856194FBE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03" y="2985265"/>
            <a:ext cx="3353091" cy="334547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4D4A97C-9C95-4594-B92C-D648EC1644BF}"/>
              </a:ext>
            </a:extLst>
          </p:cNvPr>
          <p:cNvSpPr/>
          <p:nvPr/>
        </p:nvSpPr>
        <p:spPr>
          <a:xfrm>
            <a:off x="2309455" y="2174924"/>
            <a:ext cx="351195" cy="372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84A0B7-E5AB-4A72-AC1A-975F4AD9A4DA}"/>
              </a:ext>
            </a:extLst>
          </p:cNvPr>
          <p:cNvSpPr/>
          <p:nvPr/>
        </p:nvSpPr>
        <p:spPr>
          <a:xfrm>
            <a:off x="7519022" y="4537619"/>
            <a:ext cx="2506272" cy="1793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4AE552-1FFD-4207-9BF1-B9320C928902}"/>
              </a:ext>
            </a:extLst>
          </p:cNvPr>
          <p:cNvSpPr/>
          <p:nvPr/>
        </p:nvSpPr>
        <p:spPr>
          <a:xfrm>
            <a:off x="115316" y="1886938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B75510-3486-4DC0-BC7B-72E7396FA329}"/>
              </a:ext>
            </a:extLst>
          </p:cNvPr>
          <p:cNvSpPr/>
          <p:nvPr/>
        </p:nvSpPr>
        <p:spPr>
          <a:xfrm>
            <a:off x="6672203" y="2861310"/>
            <a:ext cx="458572" cy="3390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53136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220</Words>
  <Application>Microsoft Office PowerPoint</Application>
  <PresentationFormat>寬螢幕</PresentationFormat>
  <Paragraphs>64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Menlo</vt:lpstr>
      <vt:lpstr>Arial</vt:lpstr>
      <vt:lpstr>Calibri</vt:lpstr>
      <vt:lpstr>Calibri Light</vt:lpstr>
      <vt:lpstr>Courier New</vt:lpstr>
      <vt:lpstr>回顧</vt:lpstr>
      <vt:lpstr>SDN  Environment setup</vt:lpstr>
      <vt:lpstr>VirtualBox </vt:lpstr>
      <vt:lpstr>Install VirtualBox</vt:lpstr>
      <vt:lpstr>Install VirtualBox</vt:lpstr>
      <vt:lpstr>Install VirtualBox</vt:lpstr>
      <vt:lpstr>Install VirtualBox</vt:lpstr>
      <vt:lpstr>Ubuntu 16.04</vt:lpstr>
      <vt:lpstr>Install image</vt:lpstr>
      <vt:lpstr>Create a VM</vt:lpstr>
      <vt:lpstr>Create a VM</vt:lpstr>
      <vt:lpstr>Create a VM</vt:lpstr>
      <vt:lpstr>Create a VM</vt:lpstr>
      <vt:lpstr>Create a VM</vt:lpstr>
      <vt:lpstr>Create a VM</vt:lpstr>
      <vt:lpstr>Create a VM</vt:lpstr>
      <vt:lpstr>Create a VM</vt:lpstr>
      <vt:lpstr>Create a VM</vt:lpstr>
      <vt:lpstr>Create a VM</vt:lpstr>
      <vt:lpstr>Create a VM</vt:lpstr>
      <vt:lpstr>Create a VM</vt:lpstr>
      <vt:lpstr>Create a VM</vt:lpstr>
      <vt:lpstr>Create a VM</vt:lpstr>
      <vt:lpstr>ONOS &amp; mininet</vt:lpstr>
      <vt:lpstr>git</vt:lpstr>
      <vt:lpstr>jdk</vt:lpstr>
      <vt:lpstr>bazel</vt:lpstr>
      <vt:lpstr>bazel</vt:lpstr>
      <vt:lpstr>ONOS</vt:lpstr>
      <vt:lpstr>mininet</vt:lpstr>
      <vt:lpstr>OVS</vt:lpstr>
      <vt:lpstr>To run ONOS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宇倫 鄭</dc:creator>
  <cp:lastModifiedBy>宇倫 鄭</cp:lastModifiedBy>
  <cp:revision>16</cp:revision>
  <dcterms:created xsi:type="dcterms:W3CDTF">2022-06-27T15:34:10Z</dcterms:created>
  <dcterms:modified xsi:type="dcterms:W3CDTF">2022-10-06T03:49:24Z</dcterms:modified>
</cp:coreProperties>
</file>