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F41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966-F7D7-4BC1-93F5-DE9EAA5513E4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E181-7419-4C31-9587-CE9E73841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3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966-F7D7-4BC1-93F5-DE9EAA5513E4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E181-7419-4C31-9587-CE9E73841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3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966-F7D7-4BC1-93F5-DE9EAA5513E4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E181-7419-4C31-9587-CE9E73841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0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966-F7D7-4BC1-93F5-DE9EAA5513E4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E181-7419-4C31-9587-CE9E73841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966-F7D7-4BC1-93F5-DE9EAA5513E4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E181-7419-4C31-9587-CE9E73841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68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966-F7D7-4BC1-93F5-DE9EAA5513E4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E181-7419-4C31-9587-CE9E73841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1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966-F7D7-4BC1-93F5-DE9EAA5513E4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E181-7419-4C31-9587-CE9E73841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3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966-F7D7-4BC1-93F5-DE9EAA5513E4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E181-7419-4C31-9587-CE9E73841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1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966-F7D7-4BC1-93F5-DE9EAA5513E4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E181-7419-4C31-9587-CE9E73841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6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966-F7D7-4BC1-93F5-DE9EAA5513E4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E181-7419-4C31-9587-CE9E73841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966-F7D7-4BC1-93F5-DE9EAA5513E4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E181-7419-4C31-9587-CE9E73841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0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966-F7D7-4BC1-93F5-DE9EAA5513E4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E181-7419-4C31-9587-CE9E73841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6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966-F7D7-4BC1-93F5-DE9EAA5513E4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E181-7419-4C31-9587-CE9E73841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7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CD83966-F7D7-4BC1-93F5-DE9EAA5513E4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221E181-7419-4C31-9587-CE9E73841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79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CD83966-F7D7-4BC1-93F5-DE9EAA5513E4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221E181-7419-4C31-9587-CE9E73841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79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Netty</a:t>
            </a:r>
            <a:r>
              <a:rPr lang="zh-CN" altLang="en-US" dirty="0"/>
              <a:t>设备服务器</a:t>
            </a:r>
            <a:r>
              <a:rPr lang="en-US" altLang="zh-CN" dirty="0" err="1"/>
              <a:t>Devtunnel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3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Netty</a:t>
            </a:r>
            <a:r>
              <a:rPr lang="zh-CN" altLang="en-US" dirty="0"/>
              <a:t>模型</a:t>
            </a:r>
          </a:p>
        </p:txBody>
      </p:sp>
      <p:pic>
        <p:nvPicPr>
          <p:cNvPr id="1026" name="Picture 2" descr="Multiple Reacto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43" y="2457391"/>
            <a:ext cx="6384912" cy="421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18317" y="2035533"/>
            <a:ext cx="4320330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private final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EventLoopGroup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bossGroup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NioEventLoopGroup(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697835" y="2290194"/>
            <a:ext cx="8389" cy="33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157518" y="2158643"/>
            <a:ext cx="451327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private final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EventLoopGroup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workerGroup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NioEventLoopGroup()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441035" y="2404281"/>
            <a:ext cx="184559" cy="24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13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EventLoopGroup</a:t>
            </a:r>
            <a:r>
              <a:rPr lang="zh-CN" altLang="en-US" dirty="0"/>
              <a:t>与线程对应关系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16170" y="4460704"/>
            <a:ext cx="5603846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protected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MultithreadEventLoopGroup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nThreads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Executor executor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Object... args)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super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(nThreads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0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?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DEFAULT_EVENT_LOOP_THREADS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nThreads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executor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args)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80424" y="5345631"/>
            <a:ext cx="5041783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DEFAULT_EVENT_LOOP_THREADS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Math.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max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1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SystemPropertyUtil.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getInt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"io.netty.eventLoopThreads"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Runtime.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getRuntime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().availableProcessors() *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2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62234" y="3584249"/>
            <a:ext cx="1988191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NioEventLoopGroup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903987" y="3010939"/>
            <a:ext cx="4236440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private final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EventLoopGroup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workerGroup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NioEventLoopGroup()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0117" y="3007099"/>
            <a:ext cx="4228051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private final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EventLoopGroup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bossGroup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NioEventLoopGroup(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1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65032" y="2463085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9876AA"/>
                </a:solidFill>
                <a:latin typeface="Arial Unicode MS" panose="020B0604020202020204" pitchFamily="34" charset="-122"/>
                <a:ea typeface="Source Code Pro"/>
              </a:rPr>
              <a:t>bossGroup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32061" y="2484974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876AA"/>
                </a:solidFill>
                <a:latin typeface="Arial Unicode MS" panose="020B0604020202020204" pitchFamily="34" charset="-122"/>
                <a:ea typeface="Source Code Pro"/>
              </a:rPr>
              <a:t>worker</a:t>
            </a:r>
            <a:r>
              <a:rPr lang="zh-CN" altLang="zh-CN" dirty="0">
                <a:solidFill>
                  <a:srgbClr val="9876AA"/>
                </a:solidFill>
                <a:latin typeface="Arial Unicode MS" panose="020B0604020202020204" pitchFamily="34" charset="-122"/>
                <a:ea typeface="Source Code Pro"/>
              </a:rPr>
              <a:t>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38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83809" y="287350"/>
            <a:ext cx="5494789" cy="39087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protected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MultithreadEventExecutorGroup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nThreads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Executor executor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Object... args)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(nThreads &lt;=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throw 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IllegalArgumentException(String.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format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"nThreads: %d (expected: &gt; 0)"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nThreads))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(executor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null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executor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ThreadPerTaskExecutor(newDefaultThreadFactory())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children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EventExecutor[nThreads]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isPowerOfTwo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children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length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chooser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PowerOfTwoEventExecutorChooser()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else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chooser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GenericEventExecutorChooser()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i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i &lt; nThreads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i ++)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boolean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success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false;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try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children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[i] = newChild(executor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args)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success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true;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catch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(Exception e) {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A9B7C6"/>
                </a:solidFill>
                <a:latin typeface="Arial Unicode MS" panose="020B0604020202020204" pitchFamily="34" charset="-122"/>
              </a:rPr>
              <a:t>               …..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583809" y="4545881"/>
            <a:ext cx="5729681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protected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EventLoop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newChild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(Executor executor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Object... args)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throws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Exception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NioEventLoop(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this,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executor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(SelectorProvider) args[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((SelectStrategyFactory) args[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]).newSelectStrategy())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83809" y="4247886"/>
            <a:ext cx="421966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public class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NioEventLoopGroup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extends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MultithreadEventLoopGroup {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583809" y="5511203"/>
            <a:ext cx="4009938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public final class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NioEventLoop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extends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SingleThreadEventLoop {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5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en-US" altLang="zh-CN" dirty="0" err="1"/>
              <a:t>ChannelHandler</a:t>
            </a:r>
            <a:endParaRPr lang="zh-CN" altLang="en-US" dirty="0"/>
          </a:p>
        </p:txBody>
      </p:sp>
      <p:pic>
        <p:nvPicPr>
          <p:cNvPr id="4098" name="Picture 2" descr="channel pipeline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clrChange>
              <a:clrFrom>
                <a:srgbClr val="393939"/>
              </a:clrFrom>
              <a:clrTo>
                <a:srgbClr val="39393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47" y="0"/>
            <a:ext cx="5154571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34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DevTunnel</a:t>
            </a:r>
            <a:r>
              <a:rPr lang="zh-CN" altLang="en-US" dirty="0"/>
              <a:t>用来做什么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98375" y="2845837"/>
            <a:ext cx="10571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、提供设备与</a:t>
            </a:r>
            <a:r>
              <a:rPr lang="en-US" altLang="zh-CN" dirty="0"/>
              <a:t>App</a:t>
            </a:r>
            <a:r>
              <a:rPr lang="zh-CN" altLang="en-US" dirty="0"/>
              <a:t>的命令推送，未来意在代替</a:t>
            </a:r>
            <a:r>
              <a:rPr lang="en-US" altLang="zh-CN" dirty="0"/>
              <a:t>Push</a:t>
            </a:r>
            <a:r>
              <a:rPr lang="zh-CN" altLang="en-US" dirty="0"/>
              <a:t>库，利用</a:t>
            </a:r>
            <a:r>
              <a:rPr lang="en-US" altLang="zh-CN" dirty="0" err="1"/>
              <a:t>websocket</a:t>
            </a:r>
            <a:r>
              <a:rPr lang="zh-CN" altLang="en-US" dirty="0"/>
              <a:t>实现异步的、语言级别的</a:t>
            </a:r>
            <a:r>
              <a:rPr lang="en-US" altLang="zh-CN" dirty="0"/>
              <a:t>SDK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不需要另外开一个</a:t>
            </a:r>
            <a:r>
              <a:rPr lang="en-US" altLang="zh-CN" dirty="0"/>
              <a:t>Restful</a:t>
            </a:r>
            <a:r>
              <a:rPr lang="zh-CN" altLang="en-US" dirty="0"/>
              <a:t>接口用于回调。</a:t>
            </a:r>
            <a:endParaRPr lang="en-US" altLang="zh-CN" dirty="0"/>
          </a:p>
          <a:p>
            <a:r>
              <a:rPr lang="zh-CN" altLang="en-US" dirty="0"/>
              <a:t>举例：现在的设备初始化过程调用了</a:t>
            </a:r>
            <a:r>
              <a:rPr lang="en-US" altLang="zh-CN" dirty="0"/>
              <a:t>Push</a:t>
            </a:r>
            <a:r>
              <a:rPr lang="zh-CN" altLang="en-US" dirty="0"/>
              <a:t>库，现在发送命令后等待用户的回调，默认</a:t>
            </a:r>
            <a:r>
              <a:rPr lang="en-US" altLang="zh-CN" dirty="0"/>
              <a:t>6</a:t>
            </a:r>
            <a:r>
              <a:rPr lang="zh-CN" altLang="en-US" dirty="0"/>
              <a:t>秒，超时会返回失败，但其实设备已经成功初始化。而利用</a:t>
            </a:r>
            <a:r>
              <a:rPr lang="en-US" altLang="zh-CN" dirty="0" err="1"/>
              <a:t>Devtunnel</a:t>
            </a:r>
            <a:r>
              <a:rPr lang="zh-CN" altLang="en-US" dirty="0"/>
              <a:t>可以避免这一缺陷。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、作为</a:t>
            </a:r>
            <a:r>
              <a:rPr lang="en-US" altLang="zh-CN" dirty="0" err="1"/>
              <a:t>Kurento</a:t>
            </a:r>
            <a:r>
              <a:rPr lang="en-US" altLang="zh-CN" dirty="0"/>
              <a:t> Application Server</a:t>
            </a:r>
            <a:r>
              <a:rPr lang="zh-CN" altLang="en-US" dirty="0"/>
              <a:t>的信令服务器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、在</a:t>
            </a:r>
            <a:r>
              <a:rPr lang="en-US" altLang="zh-CN" dirty="0" err="1"/>
              <a:t>Kurento</a:t>
            </a:r>
            <a:r>
              <a:rPr lang="zh-CN" altLang="en-US" dirty="0"/>
              <a:t>方案未完善前，作为传输小容量二进制文件（语音等）的替代方案。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921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DevTunnel</a:t>
            </a:r>
            <a:r>
              <a:rPr lang="zh-CN" altLang="en-US" dirty="0"/>
              <a:t>结构</a:t>
            </a: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09" y="2119198"/>
            <a:ext cx="6792273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23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221</TotalTime>
  <Words>244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 Unicode MS</vt:lpstr>
      <vt:lpstr>Source Code Pro</vt:lpstr>
      <vt:lpstr>宋体</vt:lpstr>
      <vt:lpstr>Arial</vt:lpstr>
      <vt:lpstr>Century Gothic</vt:lpstr>
      <vt:lpstr>Wingdings 2</vt:lpstr>
      <vt:lpstr>引用</vt:lpstr>
      <vt:lpstr>Netty设备服务器Devtunnel</vt:lpstr>
      <vt:lpstr>Netty模型</vt:lpstr>
      <vt:lpstr>EventLoopGroup与线程对应关系</vt:lpstr>
      <vt:lpstr>PowerPoint 演示文稿</vt:lpstr>
      <vt:lpstr>ChannelHandler</vt:lpstr>
      <vt:lpstr>DevTunnel用来做什么</vt:lpstr>
      <vt:lpstr>DevTunnel结构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Netty设备服务器Devtunnel</dc:title>
  <dc:creator>李兆明</dc:creator>
  <cp:lastModifiedBy>李兆明</cp:lastModifiedBy>
  <cp:revision>8</cp:revision>
  <dcterms:created xsi:type="dcterms:W3CDTF">2016-06-06T07:41:03Z</dcterms:created>
  <dcterms:modified xsi:type="dcterms:W3CDTF">2016-06-06T11:22:17Z</dcterms:modified>
</cp:coreProperties>
</file>