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65" r:id="rId3"/>
    <p:sldId id="276" r:id="rId4"/>
    <p:sldId id="277" r:id="rId5"/>
    <p:sldId id="280" r:id="rId6"/>
    <p:sldId id="260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818"/>
    <a:srgbClr val="F4F4F4"/>
    <a:srgbClr val="EEEEEE"/>
    <a:srgbClr val="362E2B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88398" autoAdjust="0"/>
  </p:normalViewPr>
  <p:slideViewPr>
    <p:cSldViewPr>
      <p:cViewPr>
        <p:scale>
          <a:sx n="80" d="100"/>
          <a:sy n="80" d="100"/>
        </p:scale>
        <p:origin x="-1140" y="-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82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5708-F34A-46FD-8080-09CFB1242EF8}" type="datetime1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B55E-66C2-4EEB-B3ED-94DE45C4B0DA}" type="datetime1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05D-6727-4413-A937-5FF688DC09C8}" type="datetime1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05D-6727-4413-A937-5FF688DC09C8}" type="datetime1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A7AE-E083-43D4-BF21-3A103874AE37}" type="datetime1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A96C-746A-4C40-B380-E1C8AA697EB6}" type="datetime1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0BB1-14CC-4B6E-B0FC-82131E108CCA}" type="datetime1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137-6CA5-45A6-81AF-5B893A33D86C}" type="datetime1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A29C-0567-47A7-BFD2-B939BD2FE0C6}" type="datetime1">
              <a:rPr lang="zh-CN" altLang="en-US" smtClean="0"/>
              <a:pPr/>
              <a:t>2016/7/20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C682A-C05F-4C99-A8C4-40D51CBA4C0F}" type="datetime1">
              <a:rPr lang="zh-CN" altLang="en-US" smtClean="0"/>
              <a:pPr/>
              <a:t>2016/7/20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页面制作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8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-20537"/>
            <a:ext cx="9144000" cy="1080120"/>
          </a:xfrm>
          <a:prstGeom prst="flowChartProcess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1707654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春招实习生转正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1187624" y="3075806"/>
            <a:ext cx="6400800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XX-XX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部门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日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347864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059832" y="1995686"/>
            <a:ext cx="504056" cy="5040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59832" y="2580134"/>
            <a:ext cx="504056" cy="5040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059832" y="3147814"/>
            <a:ext cx="504056" cy="5040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35696" y="411510"/>
            <a:ext cx="1590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CON</a:t>
            </a:r>
            <a:endParaRPr lang="zh-CN" altLang="en-US" sz="5400" b="1" dirty="0">
              <a:solidFill>
                <a:schemeClr val="bg1"/>
              </a:solidFill>
              <a:latin typeface="Adobe Gothic Std B" pitchFamily="34" charset="-128"/>
              <a:ea typeface="方正正大黑简体" panose="020000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3848" y="411510"/>
            <a:ext cx="2196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TENTS</a:t>
            </a:r>
            <a:endParaRPr lang="zh-CN" altLang="en-US" sz="5400" b="1" dirty="0">
              <a:solidFill>
                <a:srgbClr val="C00000"/>
              </a:solidFill>
              <a:latin typeface="Adobe Gothic Std B" pitchFamily="34" charset="-128"/>
              <a:ea typeface="方正正大黑简体" panose="02000000000000000000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7814" y="20380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7228" y="264375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实习期间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工作项总结及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7228" y="321982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个人想法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后续规划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14632" y="2058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3848" y="2643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3210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773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个人介绍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86748"/>
              </p:ext>
            </p:extLst>
          </p:nvPr>
        </p:nvGraphicFramePr>
        <p:xfrm>
          <a:off x="611560" y="1131590"/>
          <a:ext cx="7920882" cy="286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488166"/>
                <a:gridCol w="1176130"/>
                <a:gridCol w="1464164"/>
                <a:gridCol w="1128124"/>
                <a:gridCol w="1512170"/>
              </a:tblGrid>
              <a:tr h="504056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C181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基本信息</a:t>
                      </a:r>
                      <a:endParaRPr lang="zh-CN" altLang="en-US" dirty="0">
                        <a:solidFill>
                          <a:srgbClr val="CC1818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542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工号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直接主管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542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一级部门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二级部门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三级部门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542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现任岗位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入职时间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582">
                <a:tc gridSpan="6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rgbClr val="CC181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教育信息</a:t>
                      </a:r>
                      <a:endParaRPr lang="zh-CN" altLang="en-US" sz="1800" b="1" kern="1200" dirty="0">
                        <a:solidFill>
                          <a:srgbClr val="CC1818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582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所在学校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所在学院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最高学历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763688" y="4227934"/>
            <a:ext cx="5688632" cy="338554"/>
          </a:xfrm>
          <a:prstGeom prst="rect">
            <a:avLst/>
          </a:prstGeom>
          <a:solidFill>
            <a:srgbClr val="F4F4F4"/>
          </a:solidFill>
          <a:ln>
            <a:solidFill>
              <a:srgbClr val="CC181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600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此</a:t>
            </a:r>
            <a:r>
              <a:rPr lang="zh-CN" altLang="en-US" sz="1600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页面可根据实习期间的工作内容进行相应调整。</a:t>
            </a:r>
            <a:endParaRPr lang="en-US" altLang="zh-CN" sz="1600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11018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 实习期</a:t>
            </a:r>
            <a:r>
              <a:rPr lang="zh-CN" altLang="en-US" sz="2800" b="1" dirty="0">
                <a:solidFill>
                  <a:srgbClr val="C00000"/>
                </a:solidFill>
              </a:rPr>
              <a:t>间工作项总结及说明</a:t>
            </a:r>
          </a:p>
        </p:txBody>
      </p:sp>
      <p:sp>
        <p:nvSpPr>
          <p:cNvPr id="10" name="矩形 9"/>
          <p:cNvSpPr/>
          <p:nvPr/>
        </p:nvSpPr>
        <p:spPr>
          <a:xfrm>
            <a:off x="539552" y="1275606"/>
            <a:ext cx="8136904" cy="1323439"/>
          </a:xfrm>
          <a:prstGeom prst="rect">
            <a:avLst/>
          </a:prstGeom>
          <a:solidFill>
            <a:srgbClr val="F4F4F4"/>
          </a:solidFill>
          <a:ln>
            <a:solidFill>
              <a:srgbClr val="CC181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i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实习期</a:t>
            </a:r>
            <a:r>
              <a:rPr lang="zh-CN" altLang="en-US" sz="1600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的主要工作项总结，着重展示该项任务</a:t>
            </a:r>
            <a:r>
              <a:rPr lang="zh-CN" altLang="en-US" sz="16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完成程度、质量、</a:t>
            </a:r>
            <a:r>
              <a:rPr lang="zh-CN" altLang="en-US" sz="1600" i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时间周期。</a:t>
            </a:r>
            <a:r>
              <a:rPr lang="zh-CN" altLang="en-US" sz="1600" i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展示</a:t>
            </a:r>
            <a:r>
              <a:rPr lang="zh-CN" altLang="en-US" sz="1600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方式自己发挥，也可自行增加上合作方给于的评价佐证（视觉岗位需图文并茂）。</a:t>
            </a:r>
            <a:endParaRPr lang="en-US" altLang="zh-CN" sz="1600" i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sz="1600" i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Tips</a:t>
            </a:r>
            <a:r>
              <a:rPr lang="zh-CN" altLang="en-US" sz="1600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：工作总结项建议不超过</a:t>
            </a:r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5</a:t>
            </a:r>
            <a:r>
              <a:rPr lang="zh-CN" altLang="en-US" sz="1600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项，每页</a:t>
            </a:r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PPT</a:t>
            </a:r>
            <a:r>
              <a:rPr lang="zh-CN" altLang="en-US" sz="1600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最多只展示</a:t>
            </a:r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1600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项工作，多项工作请自行增加页面进行展示。</a:t>
            </a:r>
            <a:endParaRPr lang="en-US" altLang="zh-CN" sz="1600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15691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5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 个人想法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&amp;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后续规划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275606"/>
            <a:ext cx="8136904" cy="584775"/>
          </a:xfrm>
          <a:prstGeom prst="rect">
            <a:avLst/>
          </a:prstGeom>
          <a:solidFill>
            <a:srgbClr val="F4F4F4"/>
          </a:solidFill>
          <a:ln>
            <a:solidFill>
              <a:srgbClr val="CC181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此页面不限制展示形式、手法，根据实习期间的感受、想法，可以谈谈对工作职责、工作环境、上级领导、团队等等的想法，以及后续在个人成长、工作成长方面的规划。</a:t>
            </a:r>
            <a:r>
              <a:rPr lang="en-US" altLang="zh-CN" sz="1600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1-2</a:t>
            </a:r>
            <a:r>
              <a:rPr lang="zh-CN" altLang="en-US" sz="1600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页</a:t>
            </a:r>
            <a:endParaRPr lang="en-US" altLang="zh-CN" sz="1600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33206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过程 4"/>
          <p:cNvSpPr/>
          <p:nvPr/>
        </p:nvSpPr>
        <p:spPr>
          <a:xfrm>
            <a:off x="0" y="0"/>
            <a:ext cx="9144000" cy="3053957"/>
          </a:xfrm>
          <a:prstGeom prst="flowChartProcess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内容占位符 3" descr="结束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24892" y="1012217"/>
            <a:ext cx="4094216" cy="307170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8630" y="1923678"/>
            <a:ext cx="3357586" cy="696521"/>
          </a:xfrm>
        </p:spPr>
        <p:txBody>
          <a:bodyPr>
            <a:normAutofit fontScale="90000"/>
          </a:bodyPr>
          <a:lstStyle/>
          <a:p>
            <a:r>
              <a:rPr lang="en-US" altLang="zh-CN" sz="5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zh-CN" altLang="en-US" sz="5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图片 5" descr="封面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1310103"/>
            <a:ext cx="1143055" cy="232768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95638" y="4822047"/>
            <a:ext cx="5591204" cy="214314"/>
          </a:xfrm>
        </p:spPr>
        <p:txBody>
          <a:bodyPr/>
          <a:lstStyle/>
          <a:p>
            <a:r>
              <a:rPr lang="zh-CN" altLang="en-US" smtClean="0"/>
              <a:t>页面制作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208</Words>
  <Application>Microsoft Office PowerPoint</Application>
  <PresentationFormat>全屏显示(16:9)</PresentationFormat>
  <Paragraphs>33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《成为前端开发工程师》走进高校</vt:lpstr>
      <vt:lpstr>PowerPoint 演示文稿</vt:lpstr>
      <vt:lpstr>PowerPoint 演示文稿</vt:lpstr>
      <vt:lpstr> 个人介绍</vt:lpstr>
      <vt:lpstr> 实习期间工作项总结及说明</vt:lpstr>
      <vt:lpstr> 个人想法&amp;后续规划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康莹莹</cp:lastModifiedBy>
  <cp:revision>189</cp:revision>
  <dcterms:created xsi:type="dcterms:W3CDTF">2014-06-24T08:28:46Z</dcterms:created>
  <dcterms:modified xsi:type="dcterms:W3CDTF">2016-07-20T13:31:11Z</dcterms:modified>
</cp:coreProperties>
</file>