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Fraud Detection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		 </a:t>
            </a:r>
            <a:r>
              <a:rPr lang="en-US" dirty="0"/>
              <a:t>Team LMCJ: Lily, Mathias, Chelsea, </a:t>
            </a:r>
            <a:r>
              <a:rPr lang="en-US" dirty="0" err="1" smtClean="0"/>
              <a:t>Jakub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23991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components: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Web App</a:t>
            </a:r>
          </a:p>
          <a:p>
            <a:r>
              <a:rPr lang="en-US" dirty="0" smtClean="0"/>
              <a:t>2. Model</a:t>
            </a:r>
          </a:p>
          <a:p>
            <a:r>
              <a:rPr lang="en-US" dirty="0" smtClean="0"/>
              <a:t>3. Data Feed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1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Included fraudulent probability P(fraud)</a:t>
            </a:r>
          </a:p>
          <a:p>
            <a:r>
              <a:rPr lang="en-US" dirty="0" smtClean="0"/>
              <a:t>Set up AWS instance</a:t>
            </a:r>
          </a:p>
          <a:p>
            <a:r>
              <a:rPr lang="en-US" dirty="0" smtClean="0"/>
              <a:t>Website hosted with AWS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950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data pipeline for data cleaning.</a:t>
            </a:r>
          </a:p>
          <a:p>
            <a:r>
              <a:rPr lang="en-US" dirty="0" smtClean="0"/>
              <a:t>Classification modeling that gives the probability of fraud.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456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dirty="0" smtClean="0"/>
              <a:t>Feed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Got ‘live’ raw data JSON file from </a:t>
            </a:r>
            <a:r>
              <a:rPr lang="en-US" dirty="0" err="1" smtClean="0"/>
              <a:t>MongoDB</a:t>
            </a:r>
            <a:endParaRPr lang="en-US" dirty="0"/>
          </a:p>
          <a:p>
            <a:r>
              <a:rPr lang="en-US" dirty="0" smtClean="0"/>
              <a:t>Wrote a function that periodically fetches new data</a:t>
            </a:r>
          </a:p>
          <a:p>
            <a:r>
              <a:rPr lang="en-US" dirty="0" err="1" smtClean="0"/>
              <a:t>Featurized</a:t>
            </a:r>
            <a:r>
              <a:rPr lang="en-US" smtClean="0"/>
              <a:t> </a:t>
            </a:r>
            <a:r>
              <a:rPr lang="en-US" dirty="0" smtClean="0"/>
              <a:t>using natural </a:t>
            </a:r>
            <a:r>
              <a:rPr lang="en-US" smtClean="0"/>
              <a:t>language processing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61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43420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49</TotalTime>
  <Words>77</Words>
  <Application>Microsoft Macintosh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Perception</vt:lpstr>
      <vt:lpstr>Fraud Detection Case Study</vt:lpstr>
      <vt:lpstr>Three components:</vt:lpstr>
      <vt:lpstr>Web App</vt:lpstr>
      <vt:lpstr>Model</vt:lpstr>
      <vt:lpstr>Data Feed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Case Study</dc:title>
  <dc:creator>Liying Li</dc:creator>
  <cp:lastModifiedBy>Liying Li</cp:lastModifiedBy>
  <cp:revision>11</cp:revision>
  <dcterms:created xsi:type="dcterms:W3CDTF">2018-11-14T17:16:45Z</dcterms:created>
  <dcterms:modified xsi:type="dcterms:W3CDTF">2018-11-14T18:06:25Z</dcterms:modified>
</cp:coreProperties>
</file>