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5641-3C92-49D7-BE85-77CC257ADA99}" type="datetimeFigureOut">
              <a:rPr lang="zh-TW" altLang="en-US" smtClean="0"/>
              <a:t>2017/4/6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F3AE-7F11-4B72-B9A0-505593783D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47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5641-3C92-49D7-BE85-77CC257ADA99}" type="datetimeFigureOut">
              <a:rPr lang="zh-TW" altLang="en-US" smtClean="0"/>
              <a:t>2017/4/6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F3AE-7F11-4B72-B9A0-505593783D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4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5641-3C92-49D7-BE85-77CC257ADA99}" type="datetimeFigureOut">
              <a:rPr lang="zh-TW" altLang="en-US" smtClean="0"/>
              <a:t>2017/4/6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F3AE-7F11-4B72-B9A0-505593783D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52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5641-3C92-49D7-BE85-77CC257ADA99}" type="datetimeFigureOut">
              <a:rPr lang="zh-TW" altLang="en-US" smtClean="0"/>
              <a:t>2017/4/6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F3AE-7F11-4B72-B9A0-505593783D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74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5641-3C92-49D7-BE85-77CC257ADA99}" type="datetimeFigureOut">
              <a:rPr lang="zh-TW" altLang="en-US" smtClean="0"/>
              <a:t>2017/4/6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F3AE-7F11-4B72-B9A0-505593783D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33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5641-3C92-49D7-BE85-77CC257ADA99}" type="datetimeFigureOut">
              <a:rPr lang="zh-TW" altLang="en-US" smtClean="0"/>
              <a:t>2017/4/6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F3AE-7F11-4B72-B9A0-505593783D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01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5641-3C92-49D7-BE85-77CC257ADA99}" type="datetimeFigureOut">
              <a:rPr lang="zh-TW" altLang="en-US" smtClean="0"/>
              <a:t>2017/4/6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F3AE-7F11-4B72-B9A0-505593783D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78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5641-3C92-49D7-BE85-77CC257ADA99}" type="datetimeFigureOut">
              <a:rPr lang="zh-TW" altLang="en-US" smtClean="0"/>
              <a:t>2017/4/6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F3AE-7F11-4B72-B9A0-505593783D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74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5641-3C92-49D7-BE85-77CC257ADA99}" type="datetimeFigureOut">
              <a:rPr lang="zh-TW" altLang="en-US" smtClean="0"/>
              <a:t>2017/4/6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F3AE-7F11-4B72-B9A0-505593783D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40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5641-3C92-49D7-BE85-77CC257ADA99}" type="datetimeFigureOut">
              <a:rPr lang="zh-TW" altLang="en-US" smtClean="0"/>
              <a:t>2017/4/6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F3AE-7F11-4B72-B9A0-505593783D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50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5641-3C92-49D7-BE85-77CC257ADA99}" type="datetimeFigureOut">
              <a:rPr lang="zh-TW" altLang="en-US" smtClean="0"/>
              <a:t>2017/4/6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F3AE-7F11-4B72-B9A0-505593783D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95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25641-3C92-49D7-BE85-77CC257ADA99}" type="datetimeFigureOut">
              <a:rPr lang="zh-TW" altLang="en-US" smtClean="0"/>
              <a:t>2017/4/6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CF3AE-7F11-4B72-B9A0-505593783D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37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UX framework for </a:t>
            </a:r>
            <a:r>
              <a:rPr lang="en-US" altLang="zh-TW" sz="5400" dirty="0" err="1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Whoscall</a:t>
            </a:r>
            <a:endParaRPr lang="zh-TW" altLang="en-US" sz="54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110419023	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何璥安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884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圖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37" y="785646"/>
            <a:ext cx="2883248" cy="533457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91" y="2175778"/>
            <a:ext cx="3919669" cy="2184357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 flipV="1">
            <a:off x="693343" y="1278874"/>
            <a:ext cx="0" cy="120829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693343" y="1309124"/>
            <a:ext cx="3756737" cy="747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4430816" y="1314854"/>
            <a:ext cx="1301295" cy="747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 flipV="1">
            <a:off x="2025281" y="1331410"/>
            <a:ext cx="2343" cy="12137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 flipV="1">
            <a:off x="3363314" y="1316598"/>
            <a:ext cx="15472" cy="117057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313408" y="1404161"/>
            <a:ext cx="203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點選上方搜尋列，可進入搜尋頁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558" y="847958"/>
            <a:ext cx="2849570" cy="5272259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426720" y="231648"/>
            <a:ext cx="412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2.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搜</a:t>
            </a:r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尋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26720" y="600980"/>
            <a:ext cx="234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 </a:t>
            </a:r>
            <a:r>
              <a:rPr lang="en-US" altLang="zh-TW" sz="14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2.2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Use Case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H="1" flipV="1">
            <a:off x="7124367" y="2384687"/>
            <a:ext cx="19641" cy="3701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124568" y="2768757"/>
            <a:ext cx="203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或是可直接選取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”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熱門搜尋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”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裡的關鍵字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7327015" y="1151194"/>
            <a:ext cx="597785" cy="60518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7537279" y="504863"/>
            <a:ext cx="203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點選搜尋列，輸入想找的店家類別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10888696" y="5224182"/>
            <a:ext cx="276622" cy="2049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9576159" y="4901017"/>
            <a:ext cx="145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直接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在這裡撥打電話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5448546" y="4626349"/>
            <a:ext cx="420382" cy="661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4087456" y="4485421"/>
            <a:ext cx="146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一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點進來就會出現鍵盤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43" name="弧形接點 42"/>
          <p:cNvCxnSpPr/>
          <p:nvPr/>
        </p:nvCxnSpPr>
        <p:spPr>
          <a:xfrm flipV="1">
            <a:off x="8702728" y="3267956"/>
            <a:ext cx="468312" cy="1"/>
          </a:xfrm>
          <a:prstGeom prst="curvedConnector3">
            <a:avLst>
              <a:gd name="adj1" fmla="val 50000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8357098" y="3404818"/>
            <a:ext cx="1301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點選畫面空白處，鍵盤收起</a:t>
            </a: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844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414272" y="607694"/>
            <a:ext cx="1438656" cy="6461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通話紀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錄</a:t>
            </a:r>
          </a:p>
        </p:txBody>
      </p:sp>
      <p:cxnSp>
        <p:nvCxnSpPr>
          <p:cNvPr id="6" name="直線接點 5"/>
          <p:cNvCxnSpPr/>
          <p:nvPr/>
        </p:nvCxnSpPr>
        <p:spPr>
          <a:xfrm>
            <a:off x="1011936" y="930782"/>
            <a:ext cx="0" cy="5169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>
            <a:endCxn id="4" idx="1"/>
          </p:cNvCxnSpPr>
          <p:nvPr/>
        </p:nvCxnSpPr>
        <p:spPr>
          <a:xfrm>
            <a:off x="1011936" y="930782"/>
            <a:ext cx="40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1426464" y="3647883"/>
            <a:ext cx="1438656" cy="6461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Whoscall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Card</a:t>
            </a:r>
          </a:p>
        </p:txBody>
      </p:sp>
      <p:cxnSp>
        <p:nvCxnSpPr>
          <p:cNvPr id="10" name="直線接點 9"/>
          <p:cNvCxnSpPr>
            <a:endCxn id="9" idx="1"/>
          </p:cNvCxnSpPr>
          <p:nvPr/>
        </p:nvCxnSpPr>
        <p:spPr>
          <a:xfrm flipV="1">
            <a:off x="1024128" y="3970971"/>
            <a:ext cx="402336" cy="1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1414272" y="1849375"/>
            <a:ext cx="1438656" cy="6461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我的收藏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993648" y="2212848"/>
            <a:ext cx="40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26720" y="231648"/>
            <a:ext cx="412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Functional Map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2852928" y="910591"/>
            <a:ext cx="43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3291840" y="2216659"/>
            <a:ext cx="316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3291840" y="630175"/>
            <a:ext cx="0" cy="969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3608832" y="471679"/>
            <a:ext cx="938784" cy="3779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聯絡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人</a:t>
            </a:r>
          </a:p>
        </p:txBody>
      </p:sp>
      <p:cxnSp>
        <p:nvCxnSpPr>
          <p:cNvPr id="26" name="直線接點 25"/>
          <p:cNvCxnSpPr/>
          <p:nvPr/>
        </p:nvCxnSpPr>
        <p:spPr>
          <a:xfrm>
            <a:off x="3291840" y="1099567"/>
            <a:ext cx="316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圓角矩形 27"/>
          <p:cNvSpPr/>
          <p:nvPr/>
        </p:nvSpPr>
        <p:spPr>
          <a:xfrm>
            <a:off x="3608832" y="910591"/>
            <a:ext cx="938784" cy="3779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撥號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30" name="直線接點 29"/>
          <p:cNvCxnSpPr/>
          <p:nvPr/>
        </p:nvCxnSpPr>
        <p:spPr>
          <a:xfrm>
            <a:off x="3291840" y="2216659"/>
            <a:ext cx="0" cy="1018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2852928" y="2216659"/>
            <a:ext cx="43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3291840" y="630175"/>
            <a:ext cx="316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3291840" y="1581151"/>
            <a:ext cx="316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圓角矩形 38"/>
          <p:cNvSpPr/>
          <p:nvPr/>
        </p:nvSpPr>
        <p:spPr>
          <a:xfrm>
            <a:off x="3608832" y="1340357"/>
            <a:ext cx="1865376" cy="6187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選擇查看的記錄種類、刪除紀錄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40" name="直線接點 39"/>
          <p:cNvCxnSpPr/>
          <p:nvPr/>
        </p:nvCxnSpPr>
        <p:spPr>
          <a:xfrm>
            <a:off x="993648" y="4984632"/>
            <a:ext cx="40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>
            <a:off x="1395984" y="4661544"/>
            <a:ext cx="1438656" cy="6461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選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單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47" name="直線接點 46"/>
          <p:cNvCxnSpPr/>
          <p:nvPr/>
        </p:nvCxnSpPr>
        <p:spPr>
          <a:xfrm>
            <a:off x="1011936" y="6063620"/>
            <a:ext cx="40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1414272" y="5663571"/>
            <a:ext cx="1438656" cy="6461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搜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尋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3578352" y="2053590"/>
            <a:ext cx="1152144" cy="3779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所有收藏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50" name="直線接點 49"/>
          <p:cNvCxnSpPr/>
          <p:nvPr/>
        </p:nvCxnSpPr>
        <p:spPr>
          <a:xfrm>
            <a:off x="3291840" y="2774443"/>
            <a:ext cx="316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圓角矩形 50"/>
          <p:cNvSpPr/>
          <p:nvPr/>
        </p:nvSpPr>
        <p:spPr>
          <a:xfrm>
            <a:off x="3608832" y="2544316"/>
            <a:ext cx="1152144" cy="3779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顯示排序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52" name="直線接點 51"/>
          <p:cNvCxnSpPr/>
          <p:nvPr/>
        </p:nvCxnSpPr>
        <p:spPr>
          <a:xfrm>
            <a:off x="3291840" y="3234698"/>
            <a:ext cx="316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圓角矩形 52"/>
          <p:cNvSpPr/>
          <p:nvPr/>
        </p:nvSpPr>
        <p:spPr>
          <a:xfrm>
            <a:off x="3608832" y="3004571"/>
            <a:ext cx="1152144" cy="3779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加入收藏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55" name="直線接點 54"/>
          <p:cNvCxnSpPr/>
          <p:nvPr/>
        </p:nvCxnSpPr>
        <p:spPr>
          <a:xfrm>
            <a:off x="4730496" y="3101347"/>
            <a:ext cx="316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圓角矩形 55"/>
          <p:cNvSpPr/>
          <p:nvPr/>
        </p:nvSpPr>
        <p:spPr>
          <a:xfrm>
            <a:off x="5065775" y="2969246"/>
            <a:ext cx="1152144" cy="3779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輸入號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碼</a:t>
            </a:r>
          </a:p>
        </p:txBody>
      </p:sp>
      <p:sp>
        <p:nvSpPr>
          <p:cNvPr id="58" name="圓角矩形 57"/>
          <p:cNvSpPr/>
          <p:nvPr/>
        </p:nvSpPr>
        <p:spPr>
          <a:xfrm>
            <a:off x="5065775" y="3400051"/>
            <a:ext cx="1652015" cy="3779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通訊錄中選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擇</a:t>
            </a:r>
          </a:p>
        </p:txBody>
      </p:sp>
      <p:cxnSp>
        <p:nvCxnSpPr>
          <p:cNvPr id="66" name="直線接點 65"/>
          <p:cNvCxnSpPr/>
          <p:nvPr/>
        </p:nvCxnSpPr>
        <p:spPr>
          <a:xfrm>
            <a:off x="4888992" y="3101347"/>
            <a:ext cx="0" cy="48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endCxn id="58" idx="1"/>
          </p:cNvCxnSpPr>
          <p:nvPr/>
        </p:nvCxnSpPr>
        <p:spPr>
          <a:xfrm>
            <a:off x="4888992" y="3585007"/>
            <a:ext cx="176783" cy="4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9" idx="3"/>
          </p:cNvCxnSpPr>
          <p:nvPr/>
        </p:nvCxnSpPr>
        <p:spPr>
          <a:xfrm>
            <a:off x="2865120" y="3970971"/>
            <a:ext cx="43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圓角矩形 71"/>
          <p:cNvSpPr/>
          <p:nvPr/>
        </p:nvSpPr>
        <p:spPr>
          <a:xfrm>
            <a:off x="3304031" y="3842565"/>
            <a:ext cx="2645665" cy="474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建立</a:t>
            </a:r>
            <a:r>
              <a:rPr lang="en-US" altLang="zh-TW" dirty="0" err="1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Whoscall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Card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76" name="直線接點 75"/>
          <p:cNvCxnSpPr>
            <a:stCxn id="44" idx="3"/>
          </p:cNvCxnSpPr>
          <p:nvPr/>
        </p:nvCxnSpPr>
        <p:spPr>
          <a:xfrm>
            <a:off x="2834640" y="4984632"/>
            <a:ext cx="468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 flipV="1">
            <a:off x="7523987" y="2544317"/>
            <a:ext cx="7620" cy="406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/>
          <p:cNvCxnSpPr/>
          <p:nvPr/>
        </p:nvCxnSpPr>
        <p:spPr>
          <a:xfrm>
            <a:off x="7522463" y="2969246"/>
            <a:ext cx="341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/>
          <p:nvPr/>
        </p:nvCxnSpPr>
        <p:spPr>
          <a:xfrm>
            <a:off x="7549895" y="3441008"/>
            <a:ext cx="341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7522463" y="3882752"/>
            <a:ext cx="341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7531607" y="4372366"/>
            <a:ext cx="359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7540751" y="4832232"/>
            <a:ext cx="341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7531607" y="5268289"/>
            <a:ext cx="341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>
            <a:off x="7549895" y="5708715"/>
            <a:ext cx="341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/>
        </p:nvCxnSpPr>
        <p:spPr>
          <a:xfrm>
            <a:off x="7540751" y="2544316"/>
            <a:ext cx="341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/>
        </p:nvCxnSpPr>
        <p:spPr>
          <a:xfrm>
            <a:off x="7531607" y="6209924"/>
            <a:ext cx="341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>
            <a:off x="7552942" y="6604827"/>
            <a:ext cx="341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圓角矩形 100"/>
          <p:cNvSpPr/>
          <p:nvPr/>
        </p:nvSpPr>
        <p:spPr>
          <a:xfrm>
            <a:off x="7883651" y="2263241"/>
            <a:ext cx="1222247" cy="3779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號碼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封鎖</a:t>
            </a:r>
          </a:p>
        </p:txBody>
      </p:sp>
      <p:sp>
        <p:nvSpPr>
          <p:cNvPr id="102" name="圓角矩形 101"/>
          <p:cNvSpPr/>
          <p:nvPr/>
        </p:nvSpPr>
        <p:spPr>
          <a:xfrm>
            <a:off x="7892795" y="2705687"/>
            <a:ext cx="1210054" cy="3779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離線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辨識</a:t>
            </a:r>
          </a:p>
        </p:txBody>
      </p:sp>
      <p:sp>
        <p:nvSpPr>
          <p:cNvPr id="103" name="圓角矩形 102"/>
          <p:cNvSpPr/>
          <p:nvPr/>
        </p:nvSpPr>
        <p:spPr>
          <a:xfrm>
            <a:off x="7891271" y="3195446"/>
            <a:ext cx="1210054" cy="3779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邀請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朋友</a:t>
            </a:r>
          </a:p>
        </p:txBody>
      </p:sp>
      <p:sp>
        <p:nvSpPr>
          <p:cNvPr id="104" name="圓角矩形 103"/>
          <p:cNvSpPr/>
          <p:nvPr/>
        </p:nvSpPr>
        <p:spPr>
          <a:xfrm>
            <a:off x="7889747" y="3685205"/>
            <a:ext cx="1210054" cy="3779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兌換序號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105" name="圓角矩形 104"/>
          <p:cNvSpPr/>
          <p:nvPr/>
        </p:nvSpPr>
        <p:spPr>
          <a:xfrm>
            <a:off x="7903461" y="4176719"/>
            <a:ext cx="1210054" cy="3779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我的回報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106" name="圓角矩形 105"/>
          <p:cNvSpPr/>
          <p:nvPr/>
        </p:nvSpPr>
        <p:spPr>
          <a:xfrm>
            <a:off x="7903461" y="4628016"/>
            <a:ext cx="1210054" cy="3779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通知中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心</a:t>
            </a:r>
          </a:p>
        </p:txBody>
      </p:sp>
      <p:sp>
        <p:nvSpPr>
          <p:cNvPr id="107" name="圓角矩形 106"/>
          <p:cNvSpPr/>
          <p:nvPr/>
        </p:nvSpPr>
        <p:spPr>
          <a:xfrm>
            <a:off x="7903461" y="5079313"/>
            <a:ext cx="1210054" cy="3779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基本設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定</a:t>
            </a:r>
          </a:p>
        </p:txBody>
      </p:sp>
      <p:sp>
        <p:nvSpPr>
          <p:cNvPr id="108" name="圓角矩形 107"/>
          <p:cNvSpPr/>
          <p:nvPr/>
        </p:nvSpPr>
        <p:spPr>
          <a:xfrm>
            <a:off x="7889747" y="5526601"/>
            <a:ext cx="1461517" cy="3779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無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廣告方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案</a:t>
            </a:r>
          </a:p>
        </p:txBody>
      </p:sp>
      <p:sp>
        <p:nvSpPr>
          <p:cNvPr id="110" name="圓角矩形 109"/>
          <p:cNvSpPr/>
          <p:nvPr/>
        </p:nvSpPr>
        <p:spPr>
          <a:xfrm>
            <a:off x="7892025" y="5953699"/>
            <a:ext cx="1461519" cy="3779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寫信給我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們</a:t>
            </a:r>
          </a:p>
        </p:txBody>
      </p:sp>
      <p:sp>
        <p:nvSpPr>
          <p:cNvPr id="111" name="圓角矩形 110"/>
          <p:cNvSpPr/>
          <p:nvPr/>
        </p:nvSpPr>
        <p:spPr>
          <a:xfrm>
            <a:off x="7915653" y="6380797"/>
            <a:ext cx="2250948" cy="3779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關於</a:t>
            </a:r>
            <a:r>
              <a:rPr lang="en-US" altLang="zh-TW" dirty="0" err="1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Whoscall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Card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241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96" y="714567"/>
            <a:ext cx="10058400" cy="560535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26720" y="231648"/>
            <a:ext cx="412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Main Page Wireframe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258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26720" y="231648"/>
            <a:ext cx="412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Main Page Wireframe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76"/>
          <a:stretch/>
        </p:blipFill>
        <p:spPr>
          <a:xfrm>
            <a:off x="4218432" y="600980"/>
            <a:ext cx="3060192" cy="560535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7364904" y="1260549"/>
            <a:ext cx="148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語音搜</a:t>
            </a:r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尋</a:t>
            </a:r>
          </a:p>
        </p:txBody>
      </p:sp>
      <p:cxnSp>
        <p:nvCxnSpPr>
          <p:cNvPr id="13" name="直線單箭頭接點 12"/>
          <p:cNvCxnSpPr>
            <a:stCxn id="12" idx="1"/>
          </p:cNvCxnSpPr>
          <p:nvPr/>
        </p:nvCxnSpPr>
        <p:spPr>
          <a:xfrm flipH="1">
            <a:off x="6888480" y="1445215"/>
            <a:ext cx="476424" cy="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901696" y="1260549"/>
            <a:ext cx="113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漢堡選單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15" name="直線單箭頭接點 14"/>
          <p:cNvCxnSpPr>
            <a:stCxn id="14" idx="3"/>
          </p:cNvCxnSpPr>
          <p:nvPr/>
        </p:nvCxnSpPr>
        <p:spPr>
          <a:xfrm>
            <a:off x="4035553" y="1445215"/>
            <a:ext cx="51018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4035553" y="1011936"/>
            <a:ext cx="11338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5169408" y="1011936"/>
            <a:ext cx="0" cy="4332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901695" y="827270"/>
            <a:ext cx="113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搜尋</a:t>
            </a:r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列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3963337" y="1731727"/>
            <a:ext cx="51018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426720" y="1569384"/>
            <a:ext cx="352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(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由左而右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)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通話紀錄、我</a:t>
            </a:r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的收藏、</a:t>
            </a:r>
          </a:p>
          <a:p>
            <a:pPr algn="r"/>
            <a:r>
              <a:rPr lang="en-US" altLang="zh-TW" dirty="0" err="1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Whoscall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Card</a:t>
            </a:r>
            <a:endParaRPr lang="en-US" altLang="zh-TW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5284296" y="1987296"/>
            <a:ext cx="2080608" cy="126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364904" y="1790626"/>
            <a:ext cx="148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通訊錄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>
            <a:off x="6888480" y="2286064"/>
            <a:ext cx="476424" cy="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7364904" y="2136037"/>
            <a:ext cx="370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選擇欲察看的紀錄種類、刪除紀錄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6888480" y="2791474"/>
            <a:ext cx="476424" cy="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7364904" y="2383211"/>
            <a:ext cx="482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紀錄種類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(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接聽、未接聽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…)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、紀錄日期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H="1">
            <a:off x="6888480" y="2527138"/>
            <a:ext cx="476424" cy="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364904" y="2646910"/>
            <a:ext cx="370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撥打此電話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6802200" y="5211586"/>
            <a:ext cx="476424" cy="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7278624" y="5067022"/>
            <a:ext cx="370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直接輸入電話號碼撥打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119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26720" y="231648"/>
            <a:ext cx="412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1.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我的收</a:t>
            </a:r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藏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26720" y="600980"/>
            <a:ext cx="412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 </a:t>
            </a:r>
            <a:r>
              <a:rPr lang="en-US" altLang="zh-TW" sz="14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1.1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Wireframe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1524000" y="416314"/>
            <a:ext cx="8193024" cy="5605355"/>
            <a:chOff x="1524000" y="416314"/>
            <a:chExt cx="8193024" cy="560535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30" r="34862"/>
            <a:stretch/>
          </p:blipFill>
          <p:spPr>
            <a:xfrm>
              <a:off x="4000851" y="416314"/>
              <a:ext cx="3179299" cy="5605355"/>
            </a:xfrm>
            <a:prstGeom prst="rect">
              <a:avLst/>
            </a:prstGeom>
          </p:spPr>
        </p:pic>
        <p:grpSp>
          <p:nvGrpSpPr>
            <p:cNvPr id="36" name="群組 35"/>
            <p:cNvGrpSpPr/>
            <p:nvPr/>
          </p:nvGrpSpPr>
          <p:grpSpPr>
            <a:xfrm>
              <a:off x="2779776" y="1130594"/>
              <a:ext cx="1644046" cy="369332"/>
              <a:chOff x="1962912" y="1130594"/>
              <a:chExt cx="1644046" cy="369332"/>
            </a:xfrm>
          </p:grpSpPr>
          <p:sp>
            <p:nvSpPr>
              <p:cNvPr id="2" name="文字方塊 1"/>
              <p:cNvSpPr txBox="1"/>
              <p:nvPr/>
            </p:nvSpPr>
            <p:spPr>
              <a:xfrm>
                <a:off x="1962912" y="1130594"/>
                <a:ext cx="1133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漢堡選單</a:t>
                </a:r>
                <a:endParaRPr lang="zh-TW" altLang="en-US" dirty="0">
                  <a:latin typeface="Adobe 仿宋 Std R" panose="02020400000000000000" pitchFamily="18" charset="-128"/>
                  <a:ea typeface="Adobe 仿宋 Std R" panose="02020400000000000000" pitchFamily="18" charset="-128"/>
                </a:endParaRPr>
              </a:p>
            </p:txBody>
          </p:sp>
          <p:cxnSp>
            <p:nvCxnSpPr>
              <p:cNvPr id="10" name="直線單箭頭接點 9"/>
              <p:cNvCxnSpPr>
                <a:stCxn id="2" idx="3"/>
              </p:cNvCxnSpPr>
              <p:nvPr/>
            </p:nvCxnSpPr>
            <p:spPr>
              <a:xfrm>
                <a:off x="3096769" y="1315260"/>
                <a:ext cx="51018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群組 39"/>
            <p:cNvGrpSpPr/>
            <p:nvPr/>
          </p:nvGrpSpPr>
          <p:grpSpPr>
            <a:xfrm>
              <a:off x="6742176" y="2315624"/>
              <a:ext cx="2755392" cy="369332"/>
              <a:chOff x="5925312" y="2315624"/>
              <a:chExt cx="2755392" cy="369332"/>
            </a:xfrm>
          </p:grpSpPr>
          <p:sp>
            <p:nvSpPr>
              <p:cNvPr id="8" name="文字方塊 7"/>
              <p:cNvSpPr txBox="1"/>
              <p:nvPr/>
            </p:nvSpPr>
            <p:spPr>
              <a:xfrm>
                <a:off x="6401736" y="2315624"/>
                <a:ext cx="2278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直</a:t>
                </a:r>
                <a:r>
                  <a:rPr lang="zh-TW" altLang="en-US" dirty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接</a:t>
                </a:r>
                <a:r>
                  <a:rPr lang="zh-TW" altLang="en-US" dirty="0" smtClean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打電話的</a:t>
                </a:r>
                <a:r>
                  <a:rPr lang="en-US" altLang="zh-TW" dirty="0" smtClean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icon</a:t>
                </a:r>
                <a:endParaRPr lang="zh-TW" altLang="en-US" dirty="0">
                  <a:latin typeface="Adobe 仿宋 Std R" panose="02020400000000000000" pitchFamily="18" charset="-128"/>
                  <a:ea typeface="Adobe 仿宋 Std R" panose="02020400000000000000" pitchFamily="18" charset="-128"/>
                </a:endParaRPr>
              </a:p>
            </p:txBody>
          </p:sp>
          <p:cxnSp>
            <p:nvCxnSpPr>
              <p:cNvPr id="11" name="直線單箭頭接點 10"/>
              <p:cNvCxnSpPr>
                <a:stCxn id="8" idx="1"/>
              </p:cNvCxnSpPr>
              <p:nvPr/>
            </p:nvCxnSpPr>
            <p:spPr>
              <a:xfrm flipH="1">
                <a:off x="5925312" y="2500290"/>
                <a:ext cx="476424" cy="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群組 40"/>
            <p:cNvGrpSpPr/>
            <p:nvPr/>
          </p:nvGrpSpPr>
          <p:grpSpPr>
            <a:xfrm>
              <a:off x="6703726" y="4803726"/>
              <a:ext cx="2755392" cy="646331"/>
              <a:chOff x="5886862" y="4803726"/>
              <a:chExt cx="2755392" cy="646331"/>
            </a:xfrm>
          </p:grpSpPr>
          <p:sp>
            <p:nvSpPr>
              <p:cNvPr id="7" name="文字方塊 6"/>
              <p:cNvSpPr txBox="1"/>
              <p:nvPr/>
            </p:nvSpPr>
            <p:spPr>
              <a:xfrm>
                <a:off x="6363286" y="4803726"/>
                <a:ext cx="22789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1.</a:t>
                </a:r>
                <a:r>
                  <a:rPr lang="zh-TW" altLang="en-US" dirty="0" smtClean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 直接輸入號碼</a:t>
                </a:r>
                <a:endParaRPr lang="en-US" altLang="zh-TW" dirty="0" smtClean="0">
                  <a:latin typeface="Adobe 仿宋 Std R" panose="02020400000000000000" pitchFamily="18" charset="-128"/>
                  <a:ea typeface="Adobe 仿宋 Std R" panose="02020400000000000000" pitchFamily="18" charset="-128"/>
                </a:endParaRPr>
              </a:p>
              <a:p>
                <a:r>
                  <a:rPr lang="en-US" altLang="zh-TW" dirty="0" smtClean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2.</a:t>
                </a:r>
                <a:r>
                  <a:rPr lang="zh-TW" altLang="en-US" dirty="0" smtClean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 從通訊錄選擇</a:t>
                </a:r>
                <a:endParaRPr lang="zh-TW" altLang="en-US" dirty="0">
                  <a:latin typeface="Adobe 仿宋 Std R" panose="02020400000000000000" pitchFamily="18" charset="-128"/>
                  <a:ea typeface="Adobe 仿宋 Std R" panose="02020400000000000000" pitchFamily="18" charset="-128"/>
                </a:endParaRPr>
              </a:p>
            </p:txBody>
          </p:sp>
          <p:cxnSp>
            <p:nvCxnSpPr>
              <p:cNvPr id="14" name="直線單箭頭接點 13"/>
              <p:cNvCxnSpPr/>
              <p:nvPr/>
            </p:nvCxnSpPr>
            <p:spPr>
              <a:xfrm flipH="1">
                <a:off x="5886862" y="4980587"/>
                <a:ext cx="476424" cy="5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群組 37"/>
            <p:cNvGrpSpPr/>
            <p:nvPr/>
          </p:nvGrpSpPr>
          <p:grpSpPr>
            <a:xfrm>
              <a:off x="6742176" y="1138629"/>
              <a:ext cx="1962912" cy="369332"/>
              <a:chOff x="5925312" y="1138629"/>
              <a:chExt cx="1962912" cy="369332"/>
            </a:xfrm>
          </p:grpSpPr>
          <p:sp>
            <p:nvSpPr>
              <p:cNvPr id="22" name="文字方塊 21"/>
              <p:cNvSpPr txBox="1"/>
              <p:nvPr/>
            </p:nvSpPr>
            <p:spPr>
              <a:xfrm>
                <a:off x="6401736" y="1138629"/>
                <a:ext cx="1486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語音搜</a:t>
                </a:r>
                <a:r>
                  <a:rPr lang="zh-TW" altLang="en-US" dirty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尋</a:t>
                </a:r>
              </a:p>
            </p:txBody>
          </p:sp>
          <p:cxnSp>
            <p:nvCxnSpPr>
              <p:cNvPr id="23" name="直線單箭頭接點 22"/>
              <p:cNvCxnSpPr>
                <a:stCxn id="22" idx="1"/>
              </p:cNvCxnSpPr>
              <p:nvPr/>
            </p:nvCxnSpPr>
            <p:spPr>
              <a:xfrm flipH="1">
                <a:off x="5925312" y="1323295"/>
                <a:ext cx="476424" cy="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群組 36"/>
            <p:cNvGrpSpPr/>
            <p:nvPr/>
          </p:nvGrpSpPr>
          <p:grpSpPr>
            <a:xfrm>
              <a:off x="1524000" y="1667345"/>
              <a:ext cx="2899822" cy="923330"/>
              <a:chOff x="707136" y="1667345"/>
              <a:chExt cx="2899822" cy="923330"/>
            </a:xfrm>
          </p:grpSpPr>
          <p:sp>
            <p:nvSpPr>
              <p:cNvPr id="28" name="文字方塊 27"/>
              <p:cNvSpPr txBox="1"/>
              <p:nvPr/>
            </p:nvSpPr>
            <p:spPr>
              <a:xfrm>
                <a:off x="707136" y="1667345"/>
                <a:ext cx="23389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1.</a:t>
                </a:r>
                <a:r>
                  <a:rPr lang="zh-TW" altLang="en-US" dirty="0" smtClean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 所有收藏號碼數量</a:t>
                </a:r>
                <a:endParaRPr lang="en-US" altLang="zh-TW" dirty="0" smtClean="0">
                  <a:latin typeface="Adobe 仿宋 Std R" panose="02020400000000000000" pitchFamily="18" charset="-128"/>
                  <a:ea typeface="Adobe 仿宋 Std R" panose="02020400000000000000" pitchFamily="18" charset="-128"/>
                </a:endParaRPr>
              </a:p>
              <a:p>
                <a:r>
                  <a:rPr lang="en-US" altLang="zh-TW" dirty="0" smtClean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2.</a:t>
                </a:r>
                <a:r>
                  <a:rPr lang="zh-TW" altLang="en-US" dirty="0" smtClean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 所有分類</a:t>
                </a:r>
                <a:endParaRPr lang="en-US" altLang="zh-TW" dirty="0" smtClean="0">
                  <a:latin typeface="Adobe 仿宋 Std R" panose="02020400000000000000" pitchFamily="18" charset="-128"/>
                  <a:ea typeface="Adobe 仿宋 Std R" panose="02020400000000000000" pitchFamily="18" charset="-128"/>
                </a:endParaRPr>
              </a:p>
              <a:p>
                <a:r>
                  <a:rPr lang="en-US" altLang="zh-TW" dirty="0" smtClean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3.</a:t>
                </a:r>
                <a:r>
                  <a:rPr lang="zh-TW" altLang="en-US" dirty="0" smtClean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 新增分</a:t>
                </a:r>
                <a:r>
                  <a:rPr lang="zh-TW" altLang="en-US" dirty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類</a:t>
                </a:r>
              </a:p>
            </p:txBody>
          </p:sp>
          <p:cxnSp>
            <p:nvCxnSpPr>
              <p:cNvPr id="29" name="直線單箭頭接點 28"/>
              <p:cNvCxnSpPr/>
              <p:nvPr/>
            </p:nvCxnSpPr>
            <p:spPr>
              <a:xfrm>
                <a:off x="3096769" y="1844872"/>
                <a:ext cx="510189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群組 38"/>
            <p:cNvGrpSpPr/>
            <p:nvPr/>
          </p:nvGrpSpPr>
          <p:grpSpPr>
            <a:xfrm>
              <a:off x="6742176" y="1667345"/>
              <a:ext cx="2974848" cy="646331"/>
              <a:chOff x="5925312" y="1667345"/>
              <a:chExt cx="2974848" cy="646331"/>
            </a:xfrm>
          </p:grpSpPr>
          <p:sp>
            <p:nvSpPr>
              <p:cNvPr id="32" name="文字方塊 31"/>
              <p:cNvSpPr txBox="1"/>
              <p:nvPr/>
            </p:nvSpPr>
            <p:spPr>
              <a:xfrm>
                <a:off x="6401736" y="1667345"/>
                <a:ext cx="24984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zh-TW" altLang="en-US" dirty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分</a:t>
                </a:r>
                <a:r>
                  <a:rPr lang="zh-TW" altLang="en-US" dirty="0" smtClean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類依照時間排序</a:t>
                </a:r>
                <a:endParaRPr lang="en-US" altLang="zh-TW" dirty="0" smtClean="0">
                  <a:latin typeface="Adobe 仿宋 Std R" panose="02020400000000000000" pitchFamily="18" charset="-128"/>
                  <a:ea typeface="Adobe 仿宋 Std R" panose="02020400000000000000" pitchFamily="18" charset="-128"/>
                </a:endParaRPr>
              </a:p>
              <a:p>
                <a:pPr marL="342900" indent="-342900">
                  <a:buAutoNum type="arabicPeriod"/>
                </a:pPr>
                <a:r>
                  <a:rPr lang="zh-TW" altLang="en-US" dirty="0" smtClean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分類依照名字排</a:t>
                </a:r>
                <a:r>
                  <a:rPr lang="zh-TW" altLang="en-US" dirty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序</a:t>
                </a:r>
              </a:p>
            </p:txBody>
          </p:sp>
          <p:cxnSp>
            <p:nvCxnSpPr>
              <p:cNvPr id="33" name="直線單箭頭接點 32"/>
              <p:cNvCxnSpPr/>
              <p:nvPr/>
            </p:nvCxnSpPr>
            <p:spPr>
              <a:xfrm flipH="1">
                <a:off x="5925312" y="1844872"/>
                <a:ext cx="476424" cy="714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" name="直線接點 23"/>
          <p:cNvCxnSpPr/>
          <p:nvPr/>
        </p:nvCxnSpPr>
        <p:spPr>
          <a:xfrm>
            <a:off x="4067906" y="824163"/>
            <a:ext cx="11338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5201761" y="824163"/>
            <a:ext cx="0" cy="4332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2934048" y="639497"/>
            <a:ext cx="113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搜尋</a:t>
            </a:r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列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973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825" y="1128241"/>
            <a:ext cx="2342941" cy="389534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26720" y="231648"/>
            <a:ext cx="412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1.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我的收</a:t>
            </a:r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藏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26720" y="600980"/>
            <a:ext cx="412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 </a:t>
            </a:r>
            <a:r>
              <a:rPr lang="en-US" altLang="zh-TW" sz="14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1.2.1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Use case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 加入推薦號碼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434" y="1128240"/>
            <a:ext cx="2342940" cy="3895343"/>
          </a:xfrm>
          <a:prstGeom prst="rect">
            <a:avLst/>
          </a:prstGeom>
        </p:spPr>
      </p:pic>
      <p:cxnSp>
        <p:nvCxnSpPr>
          <p:cNvPr id="12" name="直線單箭頭接點 11"/>
          <p:cNvCxnSpPr>
            <a:stCxn id="22" idx="1"/>
          </p:cNvCxnSpPr>
          <p:nvPr/>
        </p:nvCxnSpPr>
        <p:spPr>
          <a:xfrm flipH="1" flipV="1">
            <a:off x="3357532" y="2997883"/>
            <a:ext cx="312832" cy="43891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弧形接點 15"/>
          <p:cNvCxnSpPr/>
          <p:nvPr/>
        </p:nvCxnSpPr>
        <p:spPr>
          <a:xfrm flipV="1">
            <a:off x="4450121" y="3436794"/>
            <a:ext cx="468312" cy="1"/>
          </a:xfrm>
          <a:prstGeom prst="curvedConnector3">
            <a:avLst>
              <a:gd name="adj1" fmla="val 50000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670364" y="3252128"/>
            <a:ext cx="9450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B0F0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Click !</a:t>
            </a:r>
            <a:endParaRPr lang="zh-TW" altLang="en-US" b="1" dirty="0">
              <a:solidFill>
                <a:srgbClr val="00B0F0"/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06911" y="2646754"/>
            <a:ext cx="2023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建議加入收藏之號碼</a:t>
            </a:r>
            <a:endParaRPr lang="en-US" altLang="zh-TW" sz="16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en-US" altLang="zh-TW" sz="16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(</a:t>
            </a:r>
            <a:r>
              <a:rPr lang="zh-TW" altLang="en-US" sz="16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打過很多次的號碼</a:t>
            </a:r>
            <a:r>
              <a:rPr lang="en-US" altLang="zh-TW" sz="16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)</a:t>
            </a:r>
            <a:endParaRPr lang="zh-TW" altLang="en-US" sz="1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2155904" y="2822319"/>
            <a:ext cx="484291" cy="35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7261374" y="2674717"/>
            <a:ext cx="2278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1.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新增分類</a:t>
            </a: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2.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加到現有的</a:t>
            </a:r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分類</a:t>
            </a: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6242874" y="2858894"/>
            <a:ext cx="1018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6407466" y="3436794"/>
            <a:ext cx="8295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285758" y="3319698"/>
            <a:ext cx="2278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按下後即加入收藏</a:t>
            </a: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(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未選擇分類前是灰色，選擇後為綠色，這時便可按下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137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70" y="1128241"/>
            <a:ext cx="2650808" cy="490451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26720" y="231648"/>
            <a:ext cx="412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1.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我的收</a:t>
            </a:r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藏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26720" y="600980"/>
            <a:ext cx="412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 </a:t>
            </a:r>
            <a:r>
              <a:rPr lang="en-US" altLang="zh-TW" sz="14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1.2.2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Use case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加入別的號碼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308986" y="1128241"/>
            <a:ext cx="2949927" cy="4904510"/>
            <a:chOff x="2304825" y="1128241"/>
            <a:chExt cx="2949927" cy="490451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4825" y="1128241"/>
              <a:ext cx="2949927" cy="4904510"/>
            </a:xfrm>
            <a:prstGeom prst="rect">
              <a:avLst/>
            </a:prstGeom>
          </p:spPr>
        </p:pic>
        <p:sp>
          <p:nvSpPr>
            <p:cNvPr id="9" name="乘號 8"/>
            <p:cNvSpPr/>
            <p:nvPr/>
          </p:nvSpPr>
          <p:spPr>
            <a:xfrm>
              <a:off x="4440099" y="2560320"/>
              <a:ext cx="215034" cy="214408"/>
            </a:xfrm>
            <a:prstGeom prst="mathMultiply">
              <a:avLst>
                <a:gd name="adj1" fmla="val 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1" name="直線單箭頭接點 10"/>
          <p:cNvCxnSpPr>
            <a:stCxn id="12" idx="1"/>
          </p:cNvCxnSpPr>
          <p:nvPr/>
        </p:nvCxnSpPr>
        <p:spPr>
          <a:xfrm flipH="1" flipV="1">
            <a:off x="2563967" y="2678420"/>
            <a:ext cx="277068" cy="71590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841035" y="2932657"/>
            <a:ext cx="102382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將推薦名單刪除後，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16" name="弧形接點 15"/>
          <p:cNvCxnSpPr/>
          <p:nvPr/>
        </p:nvCxnSpPr>
        <p:spPr>
          <a:xfrm flipV="1">
            <a:off x="3674695" y="3117323"/>
            <a:ext cx="468312" cy="1"/>
          </a:xfrm>
          <a:prstGeom prst="curvedConnector3">
            <a:avLst>
              <a:gd name="adj1" fmla="val 50000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607707" y="5027162"/>
            <a:ext cx="9080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按下後</a:t>
            </a:r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，</a:t>
            </a: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138" y="1128241"/>
            <a:ext cx="2650808" cy="4904510"/>
          </a:xfrm>
          <a:prstGeom prst="rect">
            <a:avLst/>
          </a:prstGeom>
        </p:spPr>
      </p:pic>
      <p:cxnSp>
        <p:nvCxnSpPr>
          <p:cNvPr id="19" name="弧形接點 18"/>
          <p:cNvCxnSpPr/>
          <p:nvPr/>
        </p:nvCxnSpPr>
        <p:spPr>
          <a:xfrm flipV="1">
            <a:off x="7504071" y="5211828"/>
            <a:ext cx="468312" cy="1"/>
          </a:xfrm>
          <a:prstGeom prst="curvedConnector3">
            <a:avLst>
              <a:gd name="adj1" fmla="val 50000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607707" y="4144963"/>
            <a:ext cx="1390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加入電話號碼的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button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就會出現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 flipV="1">
            <a:off x="6220322" y="4661608"/>
            <a:ext cx="402336" cy="28658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2785935" y="1060953"/>
            <a:ext cx="12511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選擇中間星號圖案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 flipH="1">
            <a:off x="1783949" y="1597152"/>
            <a:ext cx="1012861" cy="50644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10390410" y="2932657"/>
            <a:ext cx="158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直接輸入號碼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39" name="直線單箭頭接點 38"/>
          <p:cNvCxnSpPr>
            <a:endCxn id="38" idx="1"/>
          </p:cNvCxnSpPr>
          <p:nvPr/>
        </p:nvCxnSpPr>
        <p:spPr>
          <a:xfrm flipV="1">
            <a:off x="9351264" y="3117323"/>
            <a:ext cx="1039146" cy="18466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9310005" y="3597634"/>
            <a:ext cx="1272651" cy="14531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10487946" y="3536674"/>
            <a:ext cx="158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從通訊錄選</a:t>
            </a:r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擇</a:t>
            </a:r>
          </a:p>
        </p:txBody>
      </p:sp>
      <p:cxnSp>
        <p:nvCxnSpPr>
          <p:cNvPr id="48" name="直線單箭頭接點 47"/>
          <p:cNvCxnSpPr/>
          <p:nvPr/>
        </p:nvCxnSpPr>
        <p:spPr>
          <a:xfrm flipH="1" flipV="1">
            <a:off x="9668061" y="4644740"/>
            <a:ext cx="518160" cy="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10212146" y="4460074"/>
            <a:ext cx="158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點按灰色部分可退出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80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26720" y="231648"/>
            <a:ext cx="412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1.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我的收</a:t>
            </a:r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藏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26720" y="600980"/>
            <a:ext cx="412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 </a:t>
            </a:r>
            <a:r>
              <a:rPr lang="en-US" altLang="zh-TW" sz="14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1.2.3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Use case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刪除號碼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30" r="34862"/>
          <a:stretch/>
        </p:blipFill>
        <p:spPr>
          <a:xfrm>
            <a:off x="2281779" y="970312"/>
            <a:ext cx="3179299" cy="560535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978" y="970312"/>
            <a:ext cx="3029602" cy="5605355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 flipH="1" flipV="1">
            <a:off x="3962400" y="3132910"/>
            <a:ext cx="36576" cy="1192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461053" y="4325123"/>
            <a:ext cx="158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久按欲刪除的電話號碼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14" name="弧形接點 13"/>
          <p:cNvCxnSpPr/>
          <p:nvPr/>
        </p:nvCxnSpPr>
        <p:spPr>
          <a:xfrm flipV="1">
            <a:off x="5611372" y="3772988"/>
            <a:ext cx="468312" cy="1"/>
          </a:xfrm>
          <a:prstGeom prst="curvedConnector3">
            <a:avLst>
              <a:gd name="adj1" fmla="val 50000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284859" y="3957655"/>
            <a:ext cx="158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跳出</a:t>
            </a:r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視窗</a:t>
            </a:r>
          </a:p>
        </p:txBody>
      </p:sp>
      <p:cxnSp>
        <p:nvCxnSpPr>
          <p:cNvPr id="16" name="直線單箭頭接點 15"/>
          <p:cNvCxnSpPr/>
          <p:nvPr/>
        </p:nvCxnSpPr>
        <p:spPr>
          <a:xfrm flipH="1" flipV="1">
            <a:off x="7643409" y="3957655"/>
            <a:ext cx="518160" cy="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8135644" y="3867566"/>
            <a:ext cx="158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選擇</a:t>
            </a:r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刪除</a:t>
            </a:r>
          </a:p>
        </p:txBody>
      </p:sp>
      <p:cxnSp>
        <p:nvCxnSpPr>
          <p:cNvPr id="20" name="直線單箭頭接點 19"/>
          <p:cNvCxnSpPr/>
          <p:nvPr/>
        </p:nvCxnSpPr>
        <p:spPr>
          <a:xfrm flipH="1" flipV="1">
            <a:off x="7617484" y="4971454"/>
            <a:ext cx="518160" cy="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8161569" y="4786788"/>
            <a:ext cx="158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點按灰色部分可退出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326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26720" y="231648"/>
            <a:ext cx="412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2.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搜</a:t>
            </a:r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26720" y="600980"/>
            <a:ext cx="412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 </a:t>
            </a:r>
            <a:r>
              <a:rPr lang="en-US" altLang="zh-TW" sz="14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2.1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Wireframe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570" y="705644"/>
            <a:ext cx="3120131" cy="5772849"/>
          </a:xfrm>
          <a:prstGeom prst="rect">
            <a:avLst/>
          </a:prstGeom>
        </p:spPr>
      </p:pic>
      <p:cxnSp>
        <p:nvCxnSpPr>
          <p:cNvPr id="36" name="直線單箭頭接點 35"/>
          <p:cNvCxnSpPr/>
          <p:nvPr/>
        </p:nvCxnSpPr>
        <p:spPr>
          <a:xfrm flipV="1">
            <a:off x="3991970" y="1628463"/>
            <a:ext cx="339579" cy="66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2578405" y="1452618"/>
            <a:ext cx="160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返回上一</a:t>
            </a:r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頁</a:t>
            </a: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6717896" y="1634255"/>
            <a:ext cx="414731" cy="8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7036853" y="1442820"/>
            <a:ext cx="162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語音搜</a:t>
            </a:r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尋</a:t>
            </a:r>
          </a:p>
        </p:txBody>
      </p:sp>
      <p:cxnSp>
        <p:nvCxnSpPr>
          <p:cNvPr id="49" name="直線單箭頭接點 48"/>
          <p:cNvCxnSpPr/>
          <p:nvPr/>
        </p:nvCxnSpPr>
        <p:spPr>
          <a:xfrm>
            <a:off x="5509637" y="1199623"/>
            <a:ext cx="0" cy="4361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5509636" y="1221220"/>
            <a:ext cx="1066227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6577494" y="981016"/>
            <a:ext cx="277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輸入你想找的店家類型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>
            <a:off x="6537780" y="2198115"/>
            <a:ext cx="31807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289485" y="1835106"/>
            <a:ext cx="2167535" cy="7260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6872562" y="2003587"/>
            <a:ext cx="162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熱</a:t>
            </a:r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門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搜尋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58" name="直線單箭頭接點 57"/>
          <p:cNvCxnSpPr/>
          <p:nvPr/>
        </p:nvCxnSpPr>
        <p:spPr>
          <a:xfrm>
            <a:off x="6717896" y="5485645"/>
            <a:ext cx="381102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7085176" y="5247824"/>
            <a:ext cx="162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直接輸入電話號碼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804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3821</TotalTime>
  <Words>386</Words>
  <Application>Microsoft Office PowerPoint</Application>
  <PresentationFormat>寬螢幕</PresentationFormat>
  <Paragraphs>91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Adobe 仿宋 Std R</vt:lpstr>
      <vt:lpstr>新細明體</vt:lpstr>
      <vt:lpstr>Arial</vt:lpstr>
      <vt:lpstr>Calibri</vt:lpstr>
      <vt:lpstr>Calibri Light</vt:lpstr>
      <vt:lpstr>Office 佈景主題</vt:lpstr>
      <vt:lpstr>UX framework for Whoscall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 framework for Discord</dc:title>
  <dc:creator>asus pc</dc:creator>
  <cp:lastModifiedBy>asus pc</cp:lastModifiedBy>
  <cp:revision>54</cp:revision>
  <dcterms:created xsi:type="dcterms:W3CDTF">2017-03-29T16:42:27Z</dcterms:created>
  <dcterms:modified xsi:type="dcterms:W3CDTF">2017-04-06T12:22:58Z</dcterms:modified>
</cp:coreProperties>
</file>