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39DC-3CF9-4E31-B633-41F74C7A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DF4075-82C3-483B-95C8-E9CAFA13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D94E8-FB50-45B5-8DA6-D20EE8FE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C3211B-F91C-42A3-884D-CE9F2503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BC457-28CE-4A8C-B596-94BDDB36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2DD56-EF47-4F8A-8403-F3BF00A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814D6B-C932-4260-BBA5-75022053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67B0D-BC86-4BF5-B059-E7AE1104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71F41-1EC0-4DFE-BF75-15252BD3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A9FEA-EAB6-45A7-B29E-E5EE1E6F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F70416-75D8-47A0-B494-A63DEA0F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7B2959-A8AE-4E10-9FF4-E45337F0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119AC-A93E-43EC-8B12-64D63C77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F0A19-28C9-4A4B-AED1-512355F3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A9BB4-4E5F-4C99-8FA3-1D122DE9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1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609A7-1F88-47B6-A24E-17147CF2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81523-1112-43D3-A828-5FBB7809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C23DA-2596-48C2-AAEF-909AEAC3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30B89-D275-4A7F-90FC-932F5C3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A1C98-0DB4-494C-97C0-22E13A14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C5FA3-4DDA-4C89-8A69-7B64D0D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7F55BA-9AFC-4559-99CD-07636017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FCB40-4B48-491E-BE01-DAEADAE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213FC8-D5F4-4E15-8436-3AEDD91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20A6C0-17ED-4C13-811F-134F6437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1CE0D-653A-4EF6-B402-CEC24A93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9CA0A-E6FF-4F4B-BC97-414F59FE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AF1C7-A318-493F-9A1A-3F2BE173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62BAE6-01B5-4226-BB8B-C644F9EB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728A4-B7B6-4451-B5DC-9669F58D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4C6D5-B024-4D6E-A76A-B8AABD03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954DB-AD8E-4109-A617-2D4A305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544DDC-B556-47A9-93CD-3C5B50B9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8D16C4-9FFE-48D9-86E2-27C4190E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884E37-943C-4490-9B86-1653BD2DE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B5AF7-F9BF-42EF-8F70-6D17EE2D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2398C8-1105-47FF-8E69-F7800CFD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37A37F-39EB-42EA-8DEE-7A22F44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D31C97-96EA-4583-B836-2A620D74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903F1-BC13-4073-92AD-0732BC6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A75720-418C-4B1F-8475-A4A7755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E45827-209C-455A-919B-D54A981A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498269-831A-4BF6-A8B4-5B7C282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DD4AFF-BEB0-4D5B-8D6B-01956B6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99FDDF-4BAB-47B1-AC84-C7E042B1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6E4930-653D-4DFC-9C1A-4D9693F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8F7B-5959-4391-ACDA-4A7C4990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77329-DD81-4D61-BC49-13101E66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D500C-1397-4291-9545-7114D16B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F176B-0F1C-4544-8ACE-D882643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057E20-6A53-49E2-AF79-AC1365CB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D807BD-0A3C-47EC-9E26-6D5C0460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1F43F-D40A-41B1-AD88-20892CD5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6DD466-0AFF-46FC-A976-E085EC54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D3966C-3753-4A90-B928-8DC54AEF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621364-39BA-4651-BEB2-83D5FF8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4C2C6E-855E-424D-BBAF-841E980B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603612-4554-4228-891D-B815FA1B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35DCF7-CC85-47A9-8D6E-A70C730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48F457-DD99-4B3D-8D15-6650F438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44B45A-9A8A-4617-8306-2FE1E8689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482B-BE44-4B05-9688-0B5CC8BE7B2C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590A8-9EDE-48F5-803A-8955A5F3D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B7628-50B2-4EE4-944B-54F17DB1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20BB-25BC-4EBE-A9B0-AFDA92161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3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669AF7-5E74-4648-8E82-3F2F683F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3a:</a:t>
            </a:r>
            <a:r>
              <a:rPr lang="zh-TW" altLang="en-US" dirty="0"/>
              <a:t>以</a:t>
            </a:r>
            <a:r>
              <a:rPr lang="en-US" altLang="zh-TW" dirty="0"/>
              <a:t>MVC</a:t>
            </a:r>
            <a:r>
              <a:rPr lang="zh-TW" altLang="en-US" dirty="0"/>
              <a:t>架構開發簡易線上購物網站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B724507-E264-4D67-BB08-1DAFBE61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  <a:endParaRPr lang="en-US" altLang="zh-TW" dirty="0"/>
          </a:p>
          <a:p>
            <a:pPr lvl="1"/>
            <a:r>
              <a:rPr lang="zh-TW" altLang="en-US" dirty="0"/>
              <a:t>客戶角色</a:t>
            </a:r>
            <a:r>
              <a:rPr lang="en-US" altLang="zh-TW" dirty="0"/>
              <a:t>:</a:t>
            </a:r>
            <a:r>
              <a:rPr lang="zh-TW" altLang="en-US" dirty="0"/>
              <a:t> 假設只有一位客戶</a:t>
            </a:r>
            <a:endParaRPr lang="en-US" altLang="zh-TW" dirty="0"/>
          </a:p>
          <a:p>
            <a:pPr lvl="2"/>
            <a:r>
              <a:rPr lang="zh-TW" altLang="en-US" dirty="0"/>
              <a:t>可以瀏覽商品</a:t>
            </a:r>
            <a:r>
              <a:rPr lang="en-US" altLang="zh-TW" dirty="0"/>
              <a:t>(</a:t>
            </a:r>
            <a:r>
              <a:rPr lang="zh-TW" altLang="en-US" dirty="0"/>
              <a:t>清單、商品文字說明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可以將商品加入</a:t>
            </a:r>
            <a:r>
              <a:rPr lang="en-US" altLang="zh-TW" dirty="0"/>
              <a:t>/</a:t>
            </a:r>
            <a:r>
              <a:rPr lang="zh-TW" altLang="en-US" dirty="0"/>
              <a:t>移出購物車</a:t>
            </a:r>
            <a:endParaRPr lang="en-US" altLang="zh-TW" dirty="0"/>
          </a:p>
          <a:p>
            <a:pPr lvl="2"/>
            <a:r>
              <a:rPr lang="zh-TW" altLang="en-US" dirty="0"/>
              <a:t>可以查看購物車內容</a:t>
            </a:r>
            <a:r>
              <a:rPr lang="en-US" altLang="zh-TW" dirty="0"/>
              <a:t>(</a:t>
            </a:r>
            <a:r>
              <a:rPr lang="zh-TW" altLang="en-US" dirty="0"/>
              <a:t>列出商品項目、單價、數量、總價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商家角色</a:t>
            </a:r>
            <a:r>
              <a:rPr lang="en-US" altLang="zh-TW" dirty="0"/>
              <a:t>:</a:t>
            </a:r>
            <a:r>
              <a:rPr lang="zh-TW" altLang="en-US" dirty="0"/>
              <a:t>假設只有一個商家</a:t>
            </a:r>
            <a:endParaRPr lang="en-US" altLang="zh-TW" dirty="0"/>
          </a:p>
          <a:p>
            <a:pPr lvl="2"/>
            <a:r>
              <a:rPr lang="zh-TW" altLang="en-US" dirty="0"/>
              <a:t>可以增加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刪除商品</a:t>
            </a:r>
            <a:endParaRPr lang="en-US" altLang="zh-TW" dirty="0"/>
          </a:p>
          <a:p>
            <a:r>
              <a:rPr lang="zh-TW" altLang="en-US" dirty="0"/>
              <a:t>開發方式</a:t>
            </a:r>
            <a:endParaRPr lang="en-US" altLang="zh-TW" dirty="0"/>
          </a:p>
          <a:p>
            <a:pPr lvl="1"/>
            <a:r>
              <a:rPr lang="zh-TW" altLang="en-US" dirty="0"/>
              <a:t>程式碼必須使用</a:t>
            </a:r>
            <a:r>
              <a:rPr lang="en-US" altLang="zh-TW" dirty="0"/>
              <a:t>git</a:t>
            </a:r>
            <a:r>
              <a:rPr lang="zh-TW" altLang="en-US" dirty="0"/>
              <a:t>做版本管理，請將組員名單與</a:t>
            </a:r>
            <a:r>
              <a:rPr lang="en-US" altLang="zh-TW" dirty="0" err="1"/>
              <a:t>github</a:t>
            </a:r>
            <a:r>
              <a:rPr lang="zh-TW" altLang="en-US" dirty="0"/>
              <a:t>網址上傳</a:t>
            </a:r>
            <a:r>
              <a:rPr lang="en-US" altLang="zh-TW" dirty="0" err="1"/>
              <a:t>moodle</a:t>
            </a:r>
            <a:endParaRPr lang="en-US" altLang="zh-TW" dirty="0"/>
          </a:p>
          <a:p>
            <a:pPr lvl="1"/>
            <a:r>
              <a:rPr lang="zh-TW" altLang="en-US" dirty="0"/>
              <a:t>組內必須分工開發，會參考</a:t>
            </a:r>
            <a:r>
              <a:rPr lang="en-US" altLang="zh-TW" dirty="0"/>
              <a:t>git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紀錄，做為評分依據之一</a:t>
            </a:r>
            <a:endParaRPr lang="en-US" altLang="zh-TW" dirty="0"/>
          </a:p>
          <a:p>
            <a:pPr lvl="1"/>
            <a:r>
              <a:rPr lang="zh-TW" altLang="en-US" dirty="0"/>
              <a:t>未來功能需求會再增加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3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669AF7-5E74-4648-8E82-3F2F683F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3b:</a:t>
            </a:r>
            <a:r>
              <a:rPr lang="zh-TW" altLang="en-US" dirty="0"/>
              <a:t>以</a:t>
            </a:r>
            <a:r>
              <a:rPr lang="en-US" altLang="zh-TW" dirty="0"/>
              <a:t>MVC</a:t>
            </a:r>
            <a:r>
              <a:rPr lang="zh-TW" altLang="en-US" dirty="0"/>
              <a:t>架構開發簡易線上購物網站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B724507-E264-4D67-BB08-1DAFBE61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功能需求</a:t>
            </a:r>
            <a:endParaRPr lang="en-US" altLang="zh-TW" dirty="0"/>
          </a:p>
          <a:p>
            <a:pPr lvl="1"/>
            <a:r>
              <a:rPr lang="zh-TW" altLang="en-US" dirty="0"/>
              <a:t>增加使用者登入機制，依照登入資訊決定其角色，登入後依照其角色顯示對應的頁面</a:t>
            </a:r>
            <a:endParaRPr lang="en-US" altLang="zh-TW" dirty="0"/>
          </a:p>
          <a:p>
            <a:pPr lvl="1"/>
            <a:r>
              <a:rPr lang="zh-TW" altLang="en-US" dirty="0"/>
              <a:t>增加客戶註冊功能，新客戶可以註冊成為使用者</a:t>
            </a:r>
            <a:endParaRPr lang="en-US" altLang="zh-TW" dirty="0"/>
          </a:p>
          <a:p>
            <a:pPr lvl="2"/>
            <a:r>
              <a:rPr lang="zh-TW" altLang="en-US" dirty="0"/>
              <a:t>系統可以有多位客戶，個別有各自帳密，與其購物車內容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客戶角色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可以有多位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可以將購物車結帳 </a:t>
            </a:r>
            <a:r>
              <a:rPr lang="en-US" altLang="zh-TW" dirty="0"/>
              <a:t>(</a:t>
            </a:r>
            <a:r>
              <a:rPr lang="zh-TW" altLang="en-US" dirty="0"/>
              <a:t>不用處理付款與金流</a:t>
            </a:r>
            <a:r>
              <a:rPr lang="en-US" altLang="zh-TW" dirty="0"/>
              <a:t>)</a:t>
            </a:r>
            <a:r>
              <a:rPr lang="zh-TW" altLang="en-US" dirty="0"/>
              <a:t>送出成為未處理訂單</a:t>
            </a:r>
            <a:endParaRPr lang="en-US" altLang="zh-TW" dirty="0"/>
          </a:p>
          <a:p>
            <a:pPr lvl="2"/>
            <a:r>
              <a:rPr lang="zh-TW" altLang="en-US" dirty="0"/>
              <a:t>訂單送出後即自動清空，以便下次採購</a:t>
            </a:r>
            <a:endParaRPr lang="en-US" altLang="zh-TW" dirty="0"/>
          </a:p>
          <a:p>
            <a:pPr lvl="2"/>
            <a:r>
              <a:rPr lang="zh-TW" altLang="en-US" dirty="0"/>
              <a:t>可以查看已送出的訂單狀態</a:t>
            </a:r>
            <a:endParaRPr lang="en-US" altLang="zh-TW" dirty="0"/>
          </a:p>
          <a:p>
            <a:pPr lvl="2"/>
            <a:r>
              <a:rPr lang="zh-TW" altLang="en-US" dirty="0"/>
              <a:t>收到貨品後，可以對該訂單評價滿意度</a:t>
            </a:r>
            <a:r>
              <a:rPr lang="en-US" altLang="zh-TW" dirty="0"/>
              <a:t>(1-5</a:t>
            </a:r>
            <a:r>
              <a:rPr lang="zh-TW" altLang="en-US" dirty="0"/>
              <a:t>顆星</a:t>
            </a:r>
            <a:r>
              <a:rPr lang="en-US" altLang="zh-TW" dirty="0"/>
              <a:t>)</a:t>
            </a:r>
            <a:r>
              <a:rPr lang="zh-TW" altLang="en-US" dirty="0"/>
              <a:t>，完成此筆交易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商家角色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假設只有一位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可以將收到的訂單進行確認，成為處理中訂單</a:t>
            </a:r>
            <a:endParaRPr lang="en-US" altLang="zh-TW" dirty="0"/>
          </a:p>
          <a:p>
            <a:pPr lvl="2"/>
            <a:r>
              <a:rPr lang="zh-TW" altLang="en-US" dirty="0"/>
              <a:t>可以將確認過的訂單包裝出貨，成為寄送中訂單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物流角色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假設只有一位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收到商家的貨物後，訂單成為已寄送</a:t>
            </a:r>
            <a:endParaRPr lang="en-US" altLang="zh-TW" dirty="0"/>
          </a:p>
          <a:p>
            <a:pPr lvl="2"/>
            <a:r>
              <a:rPr lang="zh-TW" altLang="en-US" dirty="0"/>
              <a:t>客戶收到後，訂單成為已送達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6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669AF7-5E74-4648-8E82-3F2F683F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3c:</a:t>
            </a:r>
            <a:r>
              <a:rPr lang="zh-TW" altLang="en-US" dirty="0"/>
              <a:t>以</a:t>
            </a:r>
            <a:r>
              <a:rPr lang="en-US" altLang="zh-TW" dirty="0"/>
              <a:t>MVC</a:t>
            </a:r>
            <a:r>
              <a:rPr lang="zh-TW" altLang="en-US" dirty="0"/>
              <a:t>架構開發簡易線上購物網站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B724507-E264-4D67-BB08-1DAFBE61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功能需求</a:t>
            </a:r>
            <a:endParaRPr lang="en-US" altLang="zh-TW" dirty="0"/>
          </a:p>
          <a:p>
            <a:pPr lvl="1"/>
            <a:r>
              <a:rPr lang="zh-TW" altLang="en-US" dirty="0"/>
              <a:t>增加廠商註冊功能，新廠商可以註冊成為使用者</a:t>
            </a:r>
            <a:endParaRPr lang="en-US" altLang="zh-TW" dirty="0"/>
          </a:p>
          <a:p>
            <a:pPr lvl="2"/>
            <a:r>
              <a:rPr lang="zh-TW" altLang="en-US" dirty="0"/>
              <a:t>系統可以有多位廠商，個別有各自帳密，與其販售商品項目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客戶角色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可以有多位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訂單評價滿意度</a:t>
            </a:r>
            <a:r>
              <a:rPr lang="en-US" altLang="zh-TW" dirty="0"/>
              <a:t>(1-5</a:t>
            </a:r>
            <a:r>
              <a:rPr lang="zh-TW" altLang="en-US" dirty="0"/>
              <a:t>顆星</a:t>
            </a:r>
            <a:r>
              <a:rPr lang="en-US" altLang="zh-TW" dirty="0"/>
              <a:t>)</a:t>
            </a:r>
            <a:r>
              <a:rPr lang="zh-TW" altLang="en-US" dirty="0"/>
              <a:t>，改成對個別商家的滿意度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商家角色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可以有多位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 :</a:t>
            </a:r>
          </a:p>
          <a:p>
            <a:pPr lvl="2"/>
            <a:r>
              <a:rPr lang="zh-TW" altLang="en-US" dirty="0"/>
              <a:t>商家可以看到當筆訂單中，屬於它販售的產品項目，將收到的訂單進行確認，成為處理中訂單</a:t>
            </a:r>
            <a:endParaRPr lang="en-US" altLang="zh-TW" dirty="0"/>
          </a:p>
          <a:p>
            <a:pPr lvl="2"/>
            <a:r>
              <a:rPr lang="zh-TW" altLang="en-US" dirty="0"/>
              <a:t>可以將確認過的訂單包裝出貨，成為寄送中訂單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一張使用者訂單中的品項，會依不同商家，拆分成不同包裹分別寄送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邏輯上可以視為一筆訂單拆成多筆子訂單，分別寄送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物流角色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假設只有一位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配合前述商家寄送方式的變動，進行對應調整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4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470</Words>
  <Application>Microsoft Office PowerPoint</Application>
  <PresentationFormat>寬螢幕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3a:以MVC架構開發簡易線上購物網站</vt:lpstr>
      <vt:lpstr>3b:以MVC架構開發簡易線上購物網站</vt:lpstr>
      <vt:lpstr>3c:以MVC架構開發簡易線上購物網站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以MVC架構開發簡易線上購物網站</dc:title>
  <dc:creator>buddhist</dc:creator>
  <cp:lastModifiedBy>buddhist</cp:lastModifiedBy>
  <cp:revision>9</cp:revision>
  <dcterms:created xsi:type="dcterms:W3CDTF">2023-10-30T00:50:57Z</dcterms:created>
  <dcterms:modified xsi:type="dcterms:W3CDTF">2023-11-19T14:58:43Z</dcterms:modified>
</cp:coreProperties>
</file>