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pjvDUEg39YJ0wg7v4+FRSa1i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E2ECAF-5A17-4059-B167-DD8D61074398}">
  <a:tblStyle styleId="{E2E2ECAF-5A17-4059-B167-DD8D61074398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9"/>
          </a:solidFill>
        </a:fill>
      </a:tcStyle>
    </a:wholeTbl>
    <a:band1H>
      <a:tcTxStyle b="off" i="off"/>
      <a:tcStyle>
        <a:fill>
          <a:solidFill>
            <a:srgbClr val="D1D1D1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1D1D1"/>
          </a:solidFill>
        </a:fill>
      </a:tcStyle>
    </a:band1V>
    <a:band2V>
      <a:tcTxStyle b="off" i="off"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EAEA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zh-TW" sz="8000" u="none" cap="none" strike="noStrike">
                <a:solidFill>
                  <a:srgbClr val="EAEAEA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15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8585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EAEAEA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298494" y="107206"/>
            <a:ext cx="848605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cap="small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天空端</a:t>
            </a:r>
            <a:r>
              <a:rPr b="0" i="0" lang="zh-TW" sz="20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zh-TW" sz="2000" cap="small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地面站</a:t>
            </a:r>
            <a:r>
              <a:rPr b="0" i="0" lang="zh-TW" sz="20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(baudrate:115200):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5"/>
          <p:cNvGraphicFramePr/>
          <p:nvPr/>
        </p:nvGraphicFramePr>
        <p:xfrm>
          <a:off x="827515" y="871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{E2E2ECAF-5A17-4059-B167-DD8D61074398}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Start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Control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Msg.ID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Check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Sum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End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4 bytes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m bytes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5" name="Google Shape;145;p5"/>
          <p:cNvSpPr/>
          <p:nvPr/>
        </p:nvSpPr>
        <p:spPr>
          <a:xfrm>
            <a:off x="746233" y="2216103"/>
            <a:ext cx="842929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Start code: $DAT(ASCII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byte: Msg.ID加Data長度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Msg.ID: 0x02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Data: 如下資料結構</a:t>
            </a:r>
            <a:endParaRPr b="0" i="0" sz="1600" u="none" cap="small" strike="noStrike">
              <a:solidFill>
                <a:srgbClr val="44546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CheckSum: 除Start code與end code外的數值總和並取最低位元組</a:t>
            </a:r>
            <a:endParaRPr b="0" i="0" sz="1600" u="none" cap="small" strike="noStrike">
              <a:solidFill>
                <a:srgbClr val="44546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End code: LF(ASCII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註: 2 byte以上的資料定義先傳low byte，再傳High byte</a:t>
            </a:r>
            <a:endParaRPr b="0" i="0" sz="1600" u="none" cap="small" strike="noStrike">
              <a:solidFill>
                <a:srgbClr val="44546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197594" y="268469"/>
            <a:ext cx="11525645" cy="4339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typedef struct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video_Resolution;                  // 0:1280x720p, 2:1920x1080p, default:0:1280x720p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gimbal_Mode;                      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// 0:FrontView, 1:joystick(angleSet), 2:manual(angleSet), 3:auto(nodeControl), default:0:FrontView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curr_angular_Motor_Pan;    // unit: scale 0.01 to deg/s, range:(-4500, 4500),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curr_angular_Motor_Tilt;    // unit: scale 0.01 to deg/s, range:(-4500, 4500),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 curr_angle_Motor_Pan;       // unit: scale 0.01 to deg, range:(-11000{left}, 11000{right}),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 curr_angle_Motor_Tilt;       // unit: scale 0.01 to deg, range:(-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000{down}, 3000{up}), default: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set_angular_Motor_Pan;    // unit: scale 0.01 to deg/s, range:(-4500, 4500),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set_angular_Motor_Tilt;    // unit: scale 0.01 to deg/s, range:(-4500, 4500),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 set_angle_Motor_Pan;       // unit: scale 0.01 to deg, range:(-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110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00{left}, 11000{right}),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 set_angle_Motor_Tilt;       // unit: scale 0.01 to deg, range:(-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000{down}, 3000{up}), default: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uint16_t  EO_Zoom;                        //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unit: scale 0.1 to ratio, range:(10, 250), default:1.0(10)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curr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_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Mavlink_State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;         // 0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:disconnected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1: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connected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default:0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uint8_t   curr_Armed_State;	// 0:disarmed, 1:armed,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curr_Flight_Mode;	// 0:Loiter, 1:Offboard, 2:Mission, 3:Acro, 4.Altitude, 5.Other, range:(0, 255),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curr_Nav_Point;		// 0:standby, range:(0, 255),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int32_t   curr_Nav_Point_X;	// unit: scale 1E-04 to meter, range:(-1800000000, 1800000000), WGS84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int32_t   curr_Nav_Point_Y;	// unit: scale 1E-04 to meter, range:(-1800000000, 1800000000), WGS84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int32_t   curr_Nav_Point_Z;   	// unit: scale 1E-04 to meter, range:(-1800000000, 1800000000), WGS84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unit8_t   curr_uav_state;		 // 0:Standyby, 1:OffboardNavgate,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unit8_t   curr_algo_state;		 // 0:Track(p3d), 1:Yolo+UKF, 2:Yolo+QP,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unit8_t   curr_depth_state;              // 0:GT, 1:Calculation,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__attribute__((packed)) Info_t;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298494" y="107206"/>
            <a:ext cx="848605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2000" cap="small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地面站</a:t>
            </a:r>
            <a:r>
              <a:rPr b="0" i="0" lang="zh-TW" sz="20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zh-TW" sz="2000" cap="small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天空端</a:t>
            </a:r>
            <a:r>
              <a:rPr b="0" i="0" lang="zh-TW" sz="20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(baudrate:115200):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7"/>
          <p:cNvGraphicFramePr/>
          <p:nvPr/>
        </p:nvGraphicFramePr>
        <p:xfrm>
          <a:off x="827515" y="871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{E2E2ECAF-5A17-4059-B167-DD8D61074398}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Start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Control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Msg.ID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Data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Check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Sum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End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Code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4 bytes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m bytes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1 byte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7" name="Google Shape;157;p7"/>
          <p:cNvSpPr/>
          <p:nvPr/>
        </p:nvSpPr>
        <p:spPr>
          <a:xfrm>
            <a:off x="746233" y="2216103"/>
            <a:ext cx="842929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Start code: $DAT(ASCII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Control byte: Msg.ID加Data長度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Msg.ID: 0x82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Data: 如下資料結構</a:t>
            </a:r>
            <a:endParaRPr b="0" i="0" sz="1600" u="none" cap="small" strike="noStrike">
              <a:solidFill>
                <a:srgbClr val="44546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CheckSum: 除Start code與end code外的數值總和並取最低位元組</a:t>
            </a:r>
            <a:endParaRPr b="0" i="0" sz="1600" u="none" cap="small" strike="noStrike">
              <a:solidFill>
                <a:srgbClr val="44546A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600"/>
              <a:buFont typeface="Trebuchet MS"/>
              <a:buAutoNum type="arabicPeriod"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End code: LF(ASCII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TW" sz="1600" u="none" cap="small" strike="noStrike">
                <a:solidFill>
                  <a:srgbClr val="44546A"/>
                </a:solidFill>
                <a:latin typeface="Trebuchet MS"/>
                <a:ea typeface="Trebuchet MS"/>
                <a:cs typeface="Trebuchet MS"/>
                <a:sym typeface="Trebuchet MS"/>
              </a:rPr>
              <a:t>註: 2 byte以上的資料定義先傳low byte，再傳High byte</a:t>
            </a:r>
            <a:endParaRPr b="0" i="0" sz="1600" u="none" cap="small" strike="noStrike">
              <a:solidFill>
                <a:srgbClr val="44546A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304800" y="314984"/>
            <a:ext cx="1134276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typedef struct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set_gimbal_mode;                // 0:FrontView, 1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:joystick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angleSet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:manual(angleSet)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auto(nodeControl)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default:0:FrontView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int8_t   set_move_dir_Pan;	   // 0:Stop, 1:RightMove, -1:LeftMove, default:0:Stop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int8_t   set_move_dir_Tilt;	  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// 0:Stop, 1:RightMove, -1:LeftMove, default:0:Stop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 set_angle_Motor_Pan;        // unit: scale 0.01 to deg, range:(-11000{left}, 11000{right}), default:0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int16_t   set_angle_Motor_Tilt;        // unit: scale 0.01 to deg, range:(-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000{down}, 3000{up}),     default: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uint16_t  set_EO_Zoom;                  // unit: scale 0.1 to ratio, range:(10, 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35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default: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1.0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uint8_t   command_uav;                   // 0: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tandby,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1:OffboardN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avgate</a:t>
            </a: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range:(0, 255), default:0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unit8_t   command_algo;		 // 0::Track(p3d), 1:Yolo+UKF, 2:Yolo+QP,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unit8_t   command_depth;              // 0:GT, 1:Calculation, default:0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TW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} __attribute__((packed)) CMD_t;</a:t>
            </a:r>
            <a:endParaRPr b="0" i="0" sz="1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灰階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2023-11-27T02:58:06Z</dcterms:created>
  <dc:creator>瑞傑 鍾</dc:creator>
</cp:coreProperties>
</file>