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8316afb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8316afb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8316afb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8316afb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316afbb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316afbb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8316afbb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8316afbb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9C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9C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deed.com/career-advice/career-development/what-is-system-analysis" TargetMode="External"/><Relationship Id="rId4" Type="http://schemas.openxmlformats.org/officeDocument/2006/relationships/hyperlink" Target="https://www.getsmarter.com/blog/career-advice/business-systems-analysis-important-business-faqs/" TargetMode="External"/><Relationship Id="rId5" Type="http://schemas.openxmlformats.org/officeDocument/2006/relationships/hyperlink" Target="https://businessandfinance.expertscolumn.com/what-system-design-importance-system-design-system-development-process" TargetMode="External"/><Relationship Id="rId6" Type="http://schemas.openxmlformats.org/officeDocument/2006/relationships/hyperlink" Target="https://economictimes.indiatimes.com/definition/systems-design" TargetMode="External"/><Relationship Id="rId7" Type="http://schemas.openxmlformats.org/officeDocument/2006/relationships/hyperlink" Target="https://www.techopedia.com/definition/29998/system-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Payday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Vi Conrad, Kate Lahsin, Lea Mukai, Caroline Simon, Gillian Stanek</a:t>
            </a:r>
            <a:endParaRPr sz="22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77625"/>
            <a:ext cx="2319625" cy="1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Analysis and Design</a:t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System Analysis - The process of studying a procedure or business to identify its goal and </a:t>
            </a:r>
            <a:r>
              <a:rPr lang="en" sz="4981">
                <a:solidFill>
                  <a:srgbClr val="2D3B45"/>
                </a:solidFill>
              </a:rPr>
              <a:t>purpose</a:t>
            </a:r>
            <a:r>
              <a:rPr lang="en" sz="4981">
                <a:solidFill>
                  <a:srgbClr val="2D3B45"/>
                </a:solidFill>
              </a:rPr>
              <a:t> and create systems and procedures that will </a:t>
            </a:r>
            <a:r>
              <a:rPr lang="en" sz="4981">
                <a:solidFill>
                  <a:srgbClr val="2D3B45"/>
                </a:solidFill>
              </a:rPr>
              <a:t>efficiently</a:t>
            </a:r>
            <a:r>
              <a:rPr lang="en" sz="4981">
                <a:solidFill>
                  <a:srgbClr val="2D3B45"/>
                </a:solidFill>
              </a:rPr>
              <a:t> achieve them 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Benefits: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User experience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Reduces errors and </a:t>
            </a:r>
            <a:r>
              <a:rPr lang="en" sz="4981">
                <a:solidFill>
                  <a:srgbClr val="2D3B45"/>
                </a:solidFill>
              </a:rPr>
              <a:t>inefficiencies</a:t>
            </a:r>
            <a:r>
              <a:rPr lang="en" sz="4981">
                <a:solidFill>
                  <a:srgbClr val="2D3B45"/>
                </a:solidFill>
              </a:rPr>
              <a:t>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Identifies potential coding issues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Improve current systems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Systems Design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Process of defining </a:t>
            </a:r>
            <a:r>
              <a:rPr lang="en" sz="4981">
                <a:solidFill>
                  <a:srgbClr val="2D3B45"/>
                </a:solidFill>
              </a:rPr>
              <a:t>elements</a:t>
            </a:r>
            <a:r>
              <a:rPr lang="en" sz="4981">
                <a:solidFill>
                  <a:srgbClr val="2D3B45"/>
                </a:solidFill>
              </a:rPr>
              <a:t> of a system based on specified requirements</a:t>
            </a:r>
            <a:endParaRPr sz="4981">
              <a:solidFill>
                <a:srgbClr val="2D3B45"/>
              </a:solidFill>
            </a:endParaRPr>
          </a:p>
          <a:p>
            <a:pPr indent="-307686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4981">
                <a:solidFill>
                  <a:srgbClr val="2D3B45"/>
                </a:solidFill>
              </a:rPr>
              <a:t>Architecture, components, interfaces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Uses modeling languages to express structure of a system</a:t>
            </a:r>
            <a:endParaRPr sz="4981">
              <a:solidFill>
                <a:srgbClr val="2D3B45"/>
              </a:solidFill>
            </a:endParaRPr>
          </a:p>
          <a:p>
            <a:pPr indent="-307686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4981">
                <a:solidFill>
                  <a:srgbClr val="2D3B45"/>
                </a:solidFill>
              </a:rPr>
              <a:t>Ex. flowchart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Business Environment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Systems Analysis and Design helps ensure the success of projects 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Helps projects stay aligned with the strategic vision and mission of the business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Good system analysis ensures greater flexibility, efficiency, and security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Companies are technology driven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Understanding the systems in place is essential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Application to all areas within a business; marketing, finance, accounting, HR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Helps increase business acumen by aiding in decision making process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Practices utilized in systems analysis and design can be applied to a variety of decisions made in a company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Waterfall method 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Thorough analysis of problem </a:t>
            </a:r>
            <a:endParaRPr sz="12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PayDay and Systems Design &amp; Analysis?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Systems Development Lifecycle Applications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Working in Groups - People and Procedures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Effective System Analysis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Flexibility - Change strategy depending on month, deals, lottery, etc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Waterfall method - different strategy each month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Agile method - quick discussion before each turn with group on what potential outcomes are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Outdated Game, Outdated System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Update and improve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Ecurrency/Credit cards</a:t>
            </a:r>
            <a:endParaRPr sz="12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Systems Analysis: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https://www.indeed.com/career-advice/career-development/what-is-system-analysis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https://www.getsmarter.com/blog/career-advice/business-systems-analysis-important-business-faqs/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https://businessandfinance.expertscolumn.com/what-system-design-importance-system-design-system-development-process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Systems Design: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https://economictimes.indiatimes.com/definition/systems-design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https://www.techopedia.com/definition/29998/system-design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