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70" r:id="rId3"/>
    <p:sldId id="271" r:id="rId4"/>
    <p:sldId id="278" r:id="rId5"/>
    <p:sldId id="272" r:id="rId6"/>
    <p:sldId id="273" r:id="rId7"/>
    <p:sldId id="279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3783"/>
    <a:srgbClr val="E6A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8FA44-69F0-3387-AFB9-DCBF0815DF0B}" v="1862" dt="2022-06-02T22:40:31.963"/>
    <p1510:client id="{76D02634-F989-8A16-3ED3-97CD8BFE4A46}" v="1267" dt="2022-06-03T00:56:58.059"/>
    <p1510:client id="{7A69F7D5-502B-C19F-F2C8-90CF13C51203}" v="5" dt="2022-06-02T20:37:15.543"/>
    <p1510:client id="{99A206C1-BB1F-AE6E-90E3-E9919FE12E33}" v="468" dt="2022-06-02T02:03:44.550"/>
    <p1510:client id="{C93E0ED7-F103-7130-5072-AB2892C6FC66}" v="18" dt="2022-06-03T01:07:35.576"/>
    <p1510:client id="{CA9DAC56-2A2C-3205-FB63-D534C6DF3800}" v="144" dt="2022-06-03T01:06:35.030"/>
    <p1510:client id="{DD69DBC8-F660-4C0E-88C0-3922CBA03AE2}" v="663" dt="2022-06-01T20:50:58.322"/>
    <p1510:client id="{F3D6FFAA-3F50-C855-F14B-30044E4BFBB1}" v="525" dt="2022-06-02T23:22:08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Diniz Melo" userId="S::vdmelo@timbrasil.com.br::2dcf81ca-c30d-4c78-94e6-069082db8bdd" providerId="AD" clId="Web-{F3D6FFAA-3F50-C855-F14B-30044E4BFBB1}"/>
    <pc:docChg chg="addSld modSld">
      <pc:chgData name="Vivian Diniz Melo" userId="S::vdmelo@timbrasil.com.br::2dcf81ca-c30d-4c78-94e6-069082db8bdd" providerId="AD" clId="Web-{F3D6FFAA-3F50-C855-F14B-30044E4BFBB1}" dt="2022-06-02T23:22:08.487" v="367" actId="1076"/>
      <pc:docMkLst>
        <pc:docMk/>
      </pc:docMkLst>
      <pc:sldChg chg="addSp delSp modSp new">
        <pc:chgData name="Vivian Diniz Melo" userId="S::vdmelo@timbrasil.com.br::2dcf81ca-c30d-4c78-94e6-069082db8bdd" providerId="AD" clId="Web-{F3D6FFAA-3F50-C855-F14B-30044E4BFBB1}" dt="2022-06-02T23:18:28.483" v="285" actId="14100"/>
        <pc:sldMkLst>
          <pc:docMk/>
          <pc:sldMk cId="2209977853" sldId="267"/>
        </pc:sldMkLst>
        <pc:spChg chg="del">
          <ac:chgData name="Vivian Diniz Melo" userId="S::vdmelo@timbrasil.com.br::2dcf81ca-c30d-4c78-94e6-069082db8bdd" providerId="AD" clId="Web-{F3D6FFAA-3F50-C855-F14B-30044E4BFBB1}" dt="2022-06-02T22:58:51.319" v="2"/>
          <ac:spMkLst>
            <pc:docMk/>
            <pc:sldMk cId="2209977853" sldId="267"/>
            <ac:spMk id="2" creationId="{ADBF2989-4FAE-9EE4-E83A-B2A502C7E35E}"/>
          </ac:spMkLst>
        </pc:spChg>
        <pc:spChg chg="del">
          <ac:chgData name="Vivian Diniz Melo" userId="S::vdmelo@timbrasil.com.br::2dcf81ca-c30d-4c78-94e6-069082db8bdd" providerId="AD" clId="Web-{F3D6FFAA-3F50-C855-F14B-30044E4BFBB1}" dt="2022-06-02T22:58:48.710" v="1"/>
          <ac:spMkLst>
            <pc:docMk/>
            <pc:sldMk cId="2209977853" sldId="267"/>
            <ac:spMk id="3" creationId="{264FDED1-6A87-D87B-AE95-3500078A7EE6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0:56.478" v="10"/>
          <ac:spMkLst>
            <pc:docMk/>
            <pc:sldMk cId="2209977853" sldId="267"/>
            <ac:spMk id="4" creationId="{7503D1F5-8044-62D1-4CC5-6841B315969E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1:31.776" v="15" actId="20577"/>
          <ac:spMkLst>
            <pc:docMk/>
            <pc:sldMk cId="2209977853" sldId="267"/>
            <ac:spMk id="6" creationId="{9A8A4F2C-0D8F-7299-73DB-1A7F9D906098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2:34.074" v="36" actId="1076"/>
          <ac:spMkLst>
            <pc:docMk/>
            <pc:sldMk cId="2209977853" sldId="267"/>
            <ac:spMk id="8" creationId="{66E0AD8C-3E23-3B25-192A-313F1826B9B8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2:55.277" v="43" actId="1076"/>
          <ac:spMkLst>
            <pc:docMk/>
            <pc:sldMk cId="2209977853" sldId="267"/>
            <ac:spMk id="10" creationId="{313B87BA-C17E-62A6-2D47-1CD3D6E3031C}"/>
          </ac:spMkLst>
        </pc:spChg>
        <pc:spChg chg="add del mod">
          <ac:chgData name="Vivian Diniz Melo" userId="S::vdmelo@timbrasil.com.br::2dcf81ca-c30d-4c78-94e6-069082db8bdd" providerId="AD" clId="Web-{F3D6FFAA-3F50-C855-F14B-30044E4BFBB1}" dt="2022-06-02T23:03:29.872" v="50"/>
          <ac:spMkLst>
            <pc:docMk/>
            <pc:sldMk cId="2209977853" sldId="267"/>
            <ac:spMk id="11" creationId="{EB4B6681-B123-334F-965B-D37356E99E32}"/>
          </ac:spMkLst>
        </pc:spChg>
        <pc:spChg chg="add del mod">
          <ac:chgData name="Vivian Diniz Melo" userId="S::vdmelo@timbrasil.com.br::2dcf81ca-c30d-4c78-94e6-069082db8bdd" providerId="AD" clId="Web-{F3D6FFAA-3F50-C855-F14B-30044E4BFBB1}" dt="2022-06-02T23:18:00.170" v="278"/>
          <ac:spMkLst>
            <pc:docMk/>
            <pc:sldMk cId="2209977853" sldId="267"/>
            <ac:spMk id="12" creationId="{7E27C900-48F1-BF38-EF5C-547DE9D3A9C0}"/>
          </ac:spMkLst>
        </pc:spChg>
        <pc:spChg chg="add del mod">
          <ac:chgData name="Vivian Diniz Melo" userId="S::vdmelo@timbrasil.com.br::2dcf81ca-c30d-4c78-94e6-069082db8bdd" providerId="AD" clId="Web-{F3D6FFAA-3F50-C855-F14B-30044E4BFBB1}" dt="2022-06-02T23:17:58.998" v="277"/>
          <ac:spMkLst>
            <pc:docMk/>
            <pc:sldMk cId="2209977853" sldId="267"/>
            <ac:spMk id="13" creationId="{317F0765-3CD1-042A-30BB-02D7615CEAC4}"/>
          </ac:spMkLst>
        </pc:spChg>
        <pc:spChg chg="add del mod">
          <ac:chgData name="Vivian Diniz Melo" userId="S::vdmelo@timbrasil.com.br::2dcf81ca-c30d-4c78-94e6-069082db8bdd" providerId="AD" clId="Web-{F3D6FFAA-3F50-C855-F14B-30044E4BFBB1}" dt="2022-06-02T23:18:03.811" v="280"/>
          <ac:spMkLst>
            <pc:docMk/>
            <pc:sldMk cId="2209977853" sldId="267"/>
            <ac:spMk id="14" creationId="{832FFA26-8141-8E0B-9302-F53B2D997332}"/>
          </ac:spMkLst>
        </pc:spChg>
        <pc:spChg chg="add del mod">
          <ac:chgData name="Vivian Diniz Melo" userId="S::vdmelo@timbrasil.com.br::2dcf81ca-c30d-4c78-94e6-069082db8bdd" providerId="AD" clId="Web-{F3D6FFAA-3F50-C855-F14B-30044E4BFBB1}" dt="2022-06-02T23:18:02.732" v="279"/>
          <ac:spMkLst>
            <pc:docMk/>
            <pc:sldMk cId="2209977853" sldId="267"/>
            <ac:spMk id="15" creationId="{F2990C00-6ADA-B730-962F-239D7F37F4ED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4:33.717" v="81" actId="20577"/>
          <ac:spMkLst>
            <pc:docMk/>
            <pc:sldMk cId="2209977853" sldId="267"/>
            <ac:spMk id="17" creationId="{FA761163-BD4D-BD53-1082-C36D2AA60448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7:44.158" v="131" actId="1076"/>
          <ac:spMkLst>
            <pc:docMk/>
            <pc:sldMk cId="2209977853" sldId="267"/>
            <ac:spMk id="19" creationId="{3506262F-2D1F-DC09-3BCB-61964979AD23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7:46.002" v="132" actId="1076"/>
          <ac:spMkLst>
            <pc:docMk/>
            <pc:sldMk cId="2209977853" sldId="267"/>
            <ac:spMk id="20" creationId="{FAEB343F-CC43-FA1C-B997-0BDB53A8DCCB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7:47.830" v="133" actId="1076"/>
          <ac:spMkLst>
            <pc:docMk/>
            <pc:sldMk cId="2209977853" sldId="267"/>
            <ac:spMk id="21" creationId="{445F6378-3E50-1181-348F-273F38CE87BB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7:51.689" v="135" actId="1076"/>
          <ac:spMkLst>
            <pc:docMk/>
            <pc:sldMk cId="2209977853" sldId="267"/>
            <ac:spMk id="22" creationId="{078074AF-6AD2-E608-AA37-C2C4EDCCC4F3}"/>
          </ac:spMkLst>
        </pc:spChg>
        <pc:spChg chg="add del mod">
          <ac:chgData name="Vivian Diniz Melo" userId="S::vdmelo@timbrasil.com.br::2dcf81ca-c30d-4c78-94e6-069082db8bdd" providerId="AD" clId="Web-{F3D6FFAA-3F50-C855-F14B-30044E4BFBB1}" dt="2022-06-02T23:06:38.344" v="110"/>
          <ac:spMkLst>
            <pc:docMk/>
            <pc:sldMk cId="2209977853" sldId="267"/>
            <ac:spMk id="23" creationId="{7948C4ED-D74E-F469-0286-4C757435602F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7:49.877" v="134" actId="1076"/>
          <ac:spMkLst>
            <pc:docMk/>
            <pc:sldMk cId="2209977853" sldId="267"/>
            <ac:spMk id="24" creationId="{AFB773CC-E96F-9B8F-A8A3-02DB547AD16A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7:53.642" v="136" actId="1076"/>
          <ac:spMkLst>
            <pc:docMk/>
            <pc:sldMk cId="2209977853" sldId="267"/>
            <ac:spMk id="25" creationId="{9375783E-C19D-38B8-5CA5-0A54CFE44980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7:13.017" v="122" actId="1076"/>
          <ac:spMkLst>
            <pc:docMk/>
            <pc:sldMk cId="2209977853" sldId="267"/>
            <ac:spMk id="26" creationId="{08A941D7-3AB3-A355-603C-77569AEBDB45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7:24.876" v="126" actId="1076"/>
          <ac:spMkLst>
            <pc:docMk/>
            <pc:sldMk cId="2209977853" sldId="267"/>
            <ac:spMk id="27" creationId="{D2A378D0-741B-4568-C380-2CACE58A7A7E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7:58.111" v="137" actId="1076"/>
          <ac:spMkLst>
            <pc:docMk/>
            <pc:sldMk cId="2209977853" sldId="267"/>
            <ac:spMk id="29" creationId="{5463F388-0778-ACDF-D451-3BE0E6AFC238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8:16.237" v="141" actId="1076"/>
          <ac:spMkLst>
            <pc:docMk/>
            <pc:sldMk cId="2209977853" sldId="267"/>
            <ac:spMk id="30" creationId="{D324C935-C953-6BA7-3ABA-2CB38E63BBD9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8:52.050" v="170" actId="1076"/>
          <ac:spMkLst>
            <pc:docMk/>
            <pc:sldMk cId="2209977853" sldId="267"/>
            <ac:spMk id="31" creationId="{C0898C3C-C732-7817-3DFB-AC2C275AEC68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9:10.050" v="176" actId="1076"/>
          <ac:spMkLst>
            <pc:docMk/>
            <pc:sldMk cId="2209977853" sldId="267"/>
            <ac:spMk id="32" creationId="{97FBCACE-EA8A-366E-0608-872260B6A9D1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09:06.253" v="174" actId="1076"/>
          <ac:spMkLst>
            <pc:docMk/>
            <pc:sldMk cId="2209977853" sldId="267"/>
            <ac:spMk id="33" creationId="{BB47E42F-7948-306D-B214-A0C5B11CEB42}"/>
          </ac:spMkLst>
        </pc:spChg>
        <pc:picChg chg="add mod">
          <ac:chgData name="Vivian Diniz Melo" userId="S::vdmelo@timbrasil.com.br::2dcf81ca-c30d-4c78-94e6-069082db8bdd" providerId="AD" clId="Web-{F3D6FFAA-3F50-C855-F14B-30044E4BFBB1}" dt="2022-06-02T23:02:04.011" v="19"/>
          <ac:picMkLst>
            <pc:docMk/>
            <pc:sldMk cId="2209977853" sldId="267"/>
            <ac:picMk id="7" creationId="{DF5EA1C9-8E8D-90C6-FFFF-15A1CDA0FAB7}"/>
          </ac:picMkLst>
        </pc:picChg>
        <pc:picChg chg="add mod">
          <ac:chgData name="Vivian Diniz Melo" userId="S::vdmelo@timbrasil.com.br::2dcf81ca-c30d-4c78-94e6-069082db8bdd" providerId="AD" clId="Web-{F3D6FFAA-3F50-C855-F14B-30044E4BFBB1}" dt="2022-06-02T23:03:01.965" v="45"/>
          <ac:picMkLst>
            <pc:docMk/>
            <pc:sldMk cId="2209977853" sldId="267"/>
            <ac:picMk id="9" creationId="{03BF05B7-2E88-5FE3-105E-AF327E8CA8E8}"/>
          </ac:picMkLst>
        </pc:picChg>
        <pc:picChg chg="add mod">
          <ac:chgData name="Vivian Diniz Melo" userId="S::vdmelo@timbrasil.com.br::2dcf81ca-c30d-4c78-94e6-069082db8bdd" providerId="AD" clId="Web-{F3D6FFAA-3F50-C855-F14B-30044E4BFBB1}" dt="2022-06-02T23:04:43.107" v="83"/>
          <ac:picMkLst>
            <pc:docMk/>
            <pc:sldMk cId="2209977853" sldId="267"/>
            <ac:picMk id="16" creationId="{F50EBB10-C6A4-9747-6590-2679A4CEB721}"/>
          </ac:picMkLst>
        </pc:picChg>
        <pc:picChg chg="add mod">
          <ac:chgData name="Vivian Diniz Melo" userId="S::vdmelo@timbrasil.com.br::2dcf81ca-c30d-4c78-94e6-069082db8bdd" providerId="AD" clId="Web-{F3D6FFAA-3F50-C855-F14B-30044E4BFBB1}" dt="2022-06-02T23:18:28.483" v="285" actId="14100"/>
          <ac:picMkLst>
            <pc:docMk/>
            <pc:sldMk cId="2209977853" sldId="267"/>
            <ac:picMk id="34" creationId="{DAF14259-9ED7-3BAD-6945-4F8C7B54F725}"/>
          </ac:picMkLst>
        </pc:picChg>
        <pc:cxnChg chg="add mod">
          <ac:chgData name="Vivian Diniz Melo" userId="S::vdmelo@timbrasil.com.br::2dcf81ca-c30d-4c78-94e6-069082db8bdd" providerId="AD" clId="Web-{F3D6FFAA-3F50-C855-F14B-30044E4BFBB1}" dt="2022-06-02T23:05:27.093" v="88" actId="14100"/>
          <ac:cxnSpMkLst>
            <pc:docMk/>
            <pc:sldMk cId="2209977853" sldId="267"/>
            <ac:cxnSpMk id="18" creationId="{FA90B659-497B-5A22-8D3E-30306C475A44}"/>
          </ac:cxnSpMkLst>
        </pc:cxnChg>
        <pc:cxnChg chg="add mod">
          <ac:chgData name="Vivian Diniz Melo" userId="S::vdmelo@timbrasil.com.br::2dcf81ca-c30d-4c78-94e6-069082db8bdd" providerId="AD" clId="Web-{F3D6FFAA-3F50-C855-F14B-30044E4BFBB1}" dt="2022-06-02T23:07:34.470" v="128" actId="14100"/>
          <ac:cxnSpMkLst>
            <pc:docMk/>
            <pc:sldMk cId="2209977853" sldId="267"/>
            <ac:cxnSpMk id="28" creationId="{E6884BF4-359C-F07C-D4F4-D53B7DCAC01D}"/>
          </ac:cxnSpMkLst>
        </pc:cxnChg>
      </pc:sldChg>
      <pc:sldChg chg="addSp delSp modSp new">
        <pc:chgData name="Vivian Diniz Melo" userId="S::vdmelo@timbrasil.com.br::2dcf81ca-c30d-4c78-94e6-069082db8bdd" providerId="AD" clId="Web-{F3D6FFAA-3F50-C855-F14B-30044E4BFBB1}" dt="2022-06-02T23:14:44.244" v="251" actId="14100"/>
        <pc:sldMkLst>
          <pc:docMk/>
          <pc:sldMk cId="1059457610" sldId="268"/>
        </pc:sldMkLst>
        <pc:spChg chg="del">
          <ac:chgData name="Vivian Diniz Melo" userId="S::vdmelo@timbrasil.com.br::2dcf81ca-c30d-4c78-94e6-069082db8bdd" providerId="AD" clId="Web-{F3D6FFAA-3F50-C855-F14B-30044E4BFBB1}" dt="2022-06-02T23:11:49.569" v="179"/>
          <ac:spMkLst>
            <pc:docMk/>
            <pc:sldMk cId="1059457610" sldId="268"/>
            <ac:spMk id="2" creationId="{4568D823-FFCB-7FDB-E030-372F04D2CFE8}"/>
          </ac:spMkLst>
        </pc:spChg>
        <pc:spChg chg="del">
          <ac:chgData name="Vivian Diniz Melo" userId="S::vdmelo@timbrasil.com.br::2dcf81ca-c30d-4c78-94e6-069082db8bdd" providerId="AD" clId="Web-{F3D6FFAA-3F50-C855-F14B-30044E4BFBB1}" dt="2022-06-02T23:11:47.819" v="178"/>
          <ac:spMkLst>
            <pc:docMk/>
            <pc:sldMk cId="1059457610" sldId="268"/>
            <ac:spMk id="3" creationId="{1E6C6734-0B69-F41E-0D02-D4273D714BD0}"/>
          </ac:spMkLst>
        </pc:spChg>
        <pc:spChg chg="add">
          <ac:chgData name="Vivian Diniz Melo" userId="S::vdmelo@timbrasil.com.br::2dcf81ca-c30d-4c78-94e6-069082db8bdd" providerId="AD" clId="Web-{F3D6FFAA-3F50-C855-F14B-30044E4BFBB1}" dt="2022-06-02T23:12:00.038" v="182"/>
          <ac:spMkLst>
            <pc:docMk/>
            <pc:sldMk cId="1059457610" sldId="268"/>
            <ac:spMk id="6" creationId="{175896B7-8AD4-A4B7-E322-9917FC71222A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12:33.945" v="202" actId="1076"/>
          <ac:spMkLst>
            <pc:docMk/>
            <pc:sldMk cId="1059457610" sldId="268"/>
            <ac:spMk id="7" creationId="{DA41D436-3EF6-1D44-20D9-16C3087598F5}"/>
          </ac:spMkLst>
        </pc:spChg>
        <pc:spChg chg="add del">
          <ac:chgData name="Vivian Diniz Melo" userId="S::vdmelo@timbrasil.com.br::2dcf81ca-c30d-4c78-94e6-069082db8bdd" providerId="AD" clId="Web-{F3D6FFAA-3F50-C855-F14B-30044E4BFBB1}" dt="2022-06-02T23:13:09.977" v="210"/>
          <ac:spMkLst>
            <pc:docMk/>
            <pc:sldMk cId="1059457610" sldId="268"/>
            <ac:spMk id="11" creationId="{E4D0BE7B-12A6-197D-6EAB-AF3479F01B44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13:43.759" v="222" actId="1076"/>
          <ac:spMkLst>
            <pc:docMk/>
            <pc:sldMk cId="1059457610" sldId="268"/>
            <ac:spMk id="12" creationId="{758373B7-9BC5-5C38-4D67-46877FABC750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14:06.822" v="240" actId="20577"/>
          <ac:spMkLst>
            <pc:docMk/>
            <pc:sldMk cId="1059457610" sldId="268"/>
            <ac:spMk id="13" creationId="{12402C6C-9720-92DB-156B-82F713E979B3}"/>
          </ac:spMkLst>
        </pc:spChg>
        <pc:picChg chg="add mod">
          <ac:chgData name="Vivian Diniz Melo" userId="S::vdmelo@timbrasil.com.br::2dcf81ca-c30d-4c78-94e6-069082db8bdd" providerId="AD" clId="Web-{F3D6FFAA-3F50-C855-F14B-30044E4BFBB1}" dt="2022-06-02T23:11:53.444" v="181" actId="1076"/>
          <ac:picMkLst>
            <pc:docMk/>
            <pc:sldMk cId="1059457610" sldId="268"/>
            <ac:picMk id="4" creationId="{63B1FBCD-0FCF-878B-EC56-B2357C995296}"/>
          </ac:picMkLst>
        </pc:picChg>
        <pc:picChg chg="add mod">
          <ac:chgData name="Vivian Diniz Melo" userId="S::vdmelo@timbrasil.com.br::2dcf81ca-c30d-4c78-94e6-069082db8bdd" providerId="AD" clId="Web-{F3D6FFAA-3F50-C855-F14B-30044E4BFBB1}" dt="2022-06-02T23:13:45.884" v="223" actId="1076"/>
          <ac:picMkLst>
            <pc:docMk/>
            <pc:sldMk cId="1059457610" sldId="268"/>
            <ac:picMk id="9" creationId="{FF9EF026-3B36-2D1F-910D-778D97F69E96}"/>
          </ac:picMkLst>
        </pc:picChg>
        <pc:picChg chg="add mod">
          <ac:chgData name="Vivian Diniz Melo" userId="S::vdmelo@timbrasil.com.br::2dcf81ca-c30d-4c78-94e6-069082db8bdd" providerId="AD" clId="Web-{F3D6FFAA-3F50-C855-F14B-30044E4BFBB1}" dt="2022-06-02T23:14:14.494" v="242" actId="1076"/>
          <ac:picMkLst>
            <pc:docMk/>
            <pc:sldMk cId="1059457610" sldId="268"/>
            <ac:picMk id="14" creationId="{A44A30CF-1C2C-4DB7-D146-467AA8D4AAC4}"/>
          </ac:picMkLst>
        </pc:picChg>
        <pc:picChg chg="add del mod">
          <ac:chgData name="Vivian Diniz Melo" userId="S::vdmelo@timbrasil.com.br::2dcf81ca-c30d-4c78-94e6-069082db8bdd" providerId="AD" clId="Web-{F3D6FFAA-3F50-C855-F14B-30044E4BFBB1}" dt="2022-06-02T23:14:21.025" v="245"/>
          <ac:picMkLst>
            <pc:docMk/>
            <pc:sldMk cId="1059457610" sldId="268"/>
            <ac:picMk id="15" creationId="{B6D22174-99F1-18D8-D2E2-0A157C688C1F}"/>
          </ac:picMkLst>
        </pc:picChg>
        <pc:cxnChg chg="add mod">
          <ac:chgData name="Vivian Diniz Melo" userId="S::vdmelo@timbrasil.com.br::2dcf81ca-c30d-4c78-94e6-069082db8bdd" providerId="AD" clId="Web-{F3D6FFAA-3F50-C855-F14B-30044E4BFBB1}" dt="2022-06-02T23:12:44.320" v="206"/>
          <ac:cxnSpMkLst>
            <pc:docMk/>
            <pc:sldMk cId="1059457610" sldId="268"/>
            <ac:cxnSpMk id="8" creationId="{F90653EE-2216-5A59-4655-9AD993B3DD27}"/>
          </ac:cxnSpMkLst>
        </pc:cxnChg>
        <pc:cxnChg chg="add mod">
          <ac:chgData name="Vivian Diniz Melo" userId="S::vdmelo@timbrasil.com.br::2dcf81ca-c30d-4c78-94e6-069082db8bdd" providerId="AD" clId="Web-{F3D6FFAA-3F50-C855-F14B-30044E4BFBB1}" dt="2022-06-02T23:14:44.244" v="251" actId="14100"/>
          <ac:cxnSpMkLst>
            <pc:docMk/>
            <pc:sldMk cId="1059457610" sldId="268"/>
            <ac:cxnSpMk id="16" creationId="{A6ACAF44-04F5-8AF7-6E10-2496C25AA479}"/>
          </ac:cxnSpMkLst>
        </pc:cxnChg>
      </pc:sldChg>
      <pc:sldChg chg="addSp delSp modSp add replId">
        <pc:chgData name="Vivian Diniz Melo" userId="S::vdmelo@timbrasil.com.br::2dcf81ca-c30d-4c78-94e6-069082db8bdd" providerId="AD" clId="Web-{F3D6FFAA-3F50-C855-F14B-30044E4BFBB1}" dt="2022-06-02T23:22:08.487" v="367" actId="1076"/>
        <pc:sldMkLst>
          <pc:docMk/>
          <pc:sldMk cId="952689135" sldId="269"/>
        </pc:sldMkLst>
        <pc:spChg chg="del">
          <ac:chgData name="Vivian Diniz Melo" userId="S::vdmelo@timbrasil.com.br::2dcf81ca-c30d-4c78-94e6-069082db8bdd" providerId="AD" clId="Web-{F3D6FFAA-3F50-C855-F14B-30044E4BFBB1}" dt="2022-06-02T23:16:41.731" v="257"/>
          <ac:spMkLst>
            <pc:docMk/>
            <pc:sldMk cId="952689135" sldId="269"/>
            <ac:spMk id="6" creationId="{175896B7-8AD4-A4B7-E322-9917FC71222A}"/>
          </ac:spMkLst>
        </pc:spChg>
        <pc:spChg chg="del mod">
          <ac:chgData name="Vivian Diniz Melo" userId="S::vdmelo@timbrasil.com.br::2dcf81ca-c30d-4c78-94e6-069082db8bdd" providerId="AD" clId="Web-{F3D6FFAA-3F50-C855-F14B-30044E4BFBB1}" dt="2022-06-02T23:16:38.778" v="256"/>
          <ac:spMkLst>
            <pc:docMk/>
            <pc:sldMk cId="952689135" sldId="269"/>
            <ac:spMk id="7" creationId="{DA41D436-3EF6-1D44-20D9-16C3087598F5}"/>
          </ac:spMkLst>
        </pc:spChg>
        <pc:spChg chg="del">
          <ac:chgData name="Vivian Diniz Melo" userId="S::vdmelo@timbrasil.com.br::2dcf81ca-c30d-4c78-94e6-069082db8bdd" providerId="AD" clId="Web-{F3D6FFAA-3F50-C855-F14B-30044E4BFBB1}" dt="2022-06-02T23:16:45.465" v="259"/>
          <ac:spMkLst>
            <pc:docMk/>
            <pc:sldMk cId="952689135" sldId="269"/>
            <ac:spMk id="12" creationId="{758373B7-9BC5-5C38-4D67-46877FABC750}"/>
          </ac:spMkLst>
        </pc:spChg>
        <pc:spChg chg="del">
          <ac:chgData name="Vivian Diniz Melo" userId="S::vdmelo@timbrasil.com.br::2dcf81ca-c30d-4c78-94e6-069082db8bdd" providerId="AD" clId="Web-{F3D6FFAA-3F50-C855-F14B-30044E4BFBB1}" dt="2022-06-02T23:16:43.668" v="258"/>
          <ac:spMkLst>
            <pc:docMk/>
            <pc:sldMk cId="952689135" sldId="269"/>
            <ac:spMk id="13" creationId="{12402C6C-9720-92DB-156B-82F713E979B3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19:12.578" v="290" actId="1076"/>
          <ac:spMkLst>
            <pc:docMk/>
            <pc:sldMk cId="952689135" sldId="269"/>
            <ac:spMk id="19" creationId="{9186F64F-18CF-CFE4-68DC-255DF641C7F9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19:40.687" v="295" actId="20577"/>
          <ac:spMkLst>
            <pc:docMk/>
            <pc:sldMk cId="952689135" sldId="269"/>
            <ac:spMk id="21" creationId="{DD06EDF2-8124-32F5-3190-01E2862EB4C6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20:13.532" v="305" actId="1076"/>
          <ac:spMkLst>
            <pc:docMk/>
            <pc:sldMk cId="952689135" sldId="269"/>
            <ac:spMk id="22" creationId="{C0D55038-1E9B-4B9B-588A-2144F36F0910}"/>
          </ac:spMkLst>
        </pc:spChg>
        <pc:spChg chg="add del">
          <ac:chgData name="Vivian Diniz Melo" userId="S::vdmelo@timbrasil.com.br::2dcf81ca-c30d-4c78-94e6-069082db8bdd" providerId="AD" clId="Web-{F3D6FFAA-3F50-C855-F14B-30044E4BFBB1}" dt="2022-06-02T23:20:59.314" v="316"/>
          <ac:spMkLst>
            <pc:docMk/>
            <pc:sldMk cId="952689135" sldId="269"/>
            <ac:spMk id="25" creationId="{BF38BEA7-E972-6CA4-BBC9-D13F3414683F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21:21.314" v="333" actId="1076"/>
          <ac:spMkLst>
            <pc:docMk/>
            <pc:sldMk cId="952689135" sldId="269"/>
            <ac:spMk id="26" creationId="{5C938157-769D-4CDE-D867-297F4114CC3D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21:44.205" v="347" actId="1076"/>
          <ac:spMkLst>
            <pc:docMk/>
            <pc:sldMk cId="952689135" sldId="269"/>
            <ac:spMk id="27" creationId="{5DF8D9E1-8C37-48D7-0FD5-4DD22179C84B}"/>
          </ac:spMkLst>
        </pc:spChg>
        <pc:spChg chg="add mod">
          <ac:chgData name="Vivian Diniz Melo" userId="S::vdmelo@timbrasil.com.br::2dcf81ca-c30d-4c78-94e6-069082db8bdd" providerId="AD" clId="Web-{F3D6FFAA-3F50-C855-F14B-30044E4BFBB1}" dt="2022-06-02T23:22:08.487" v="367" actId="1076"/>
          <ac:spMkLst>
            <pc:docMk/>
            <pc:sldMk cId="952689135" sldId="269"/>
            <ac:spMk id="28" creationId="{DB08854F-63C0-830B-88A6-68F550EDB4A1}"/>
          </ac:spMkLst>
        </pc:spChg>
        <pc:picChg chg="add mod">
          <ac:chgData name="Vivian Diniz Melo" userId="S::vdmelo@timbrasil.com.br::2dcf81ca-c30d-4c78-94e6-069082db8bdd" providerId="AD" clId="Web-{F3D6FFAA-3F50-C855-F14B-30044E4BFBB1}" dt="2022-06-02T23:17:45.279" v="272" actId="1076"/>
          <ac:picMkLst>
            <pc:docMk/>
            <pc:sldMk cId="952689135" sldId="269"/>
            <ac:picMk id="2" creationId="{BC828F5E-D4A5-4541-7067-59389ED868BF}"/>
          </ac:picMkLst>
        </pc:picChg>
        <pc:picChg chg="del">
          <ac:chgData name="Vivian Diniz Melo" userId="S::vdmelo@timbrasil.com.br::2dcf81ca-c30d-4c78-94e6-069082db8bdd" providerId="AD" clId="Web-{F3D6FFAA-3F50-C855-F14B-30044E4BFBB1}" dt="2022-06-02T23:16:33.481" v="253"/>
          <ac:picMkLst>
            <pc:docMk/>
            <pc:sldMk cId="952689135" sldId="269"/>
            <ac:picMk id="4" creationId="{63B1FBCD-0FCF-878B-EC56-B2357C995296}"/>
          </ac:picMkLst>
        </pc:picChg>
        <pc:picChg chg="del">
          <ac:chgData name="Vivian Diniz Melo" userId="S::vdmelo@timbrasil.com.br::2dcf81ca-c30d-4c78-94e6-069082db8bdd" providerId="AD" clId="Web-{F3D6FFAA-3F50-C855-F14B-30044E4BFBB1}" dt="2022-06-02T23:16:47.512" v="260"/>
          <ac:picMkLst>
            <pc:docMk/>
            <pc:sldMk cId="952689135" sldId="269"/>
            <ac:picMk id="9" creationId="{FF9EF026-3B36-2D1F-910D-778D97F69E96}"/>
          </ac:picMkLst>
        </pc:picChg>
        <pc:picChg chg="add mod">
          <ac:chgData name="Vivian Diniz Melo" userId="S::vdmelo@timbrasil.com.br::2dcf81ca-c30d-4c78-94e6-069082db8bdd" providerId="AD" clId="Web-{F3D6FFAA-3F50-C855-F14B-30044E4BFBB1}" dt="2022-06-02T23:17:40.591" v="270" actId="1076"/>
          <ac:picMkLst>
            <pc:docMk/>
            <pc:sldMk cId="952689135" sldId="269"/>
            <ac:picMk id="11" creationId="{A3DCF899-BEEE-FAB0-68EC-9127403F6676}"/>
          </ac:picMkLst>
        </pc:picChg>
        <pc:picChg chg="del">
          <ac:chgData name="Vivian Diniz Melo" userId="S::vdmelo@timbrasil.com.br::2dcf81ca-c30d-4c78-94e6-069082db8bdd" providerId="AD" clId="Web-{F3D6FFAA-3F50-C855-F14B-30044E4BFBB1}" dt="2022-06-02T23:16:49.340" v="261"/>
          <ac:picMkLst>
            <pc:docMk/>
            <pc:sldMk cId="952689135" sldId="269"/>
            <ac:picMk id="14" creationId="{A44A30CF-1C2C-4DB7-D146-467AA8D4AAC4}"/>
          </ac:picMkLst>
        </pc:picChg>
        <pc:picChg chg="add mod">
          <ac:chgData name="Vivian Diniz Melo" userId="S::vdmelo@timbrasil.com.br::2dcf81ca-c30d-4c78-94e6-069082db8bdd" providerId="AD" clId="Web-{F3D6FFAA-3F50-C855-F14B-30044E4BFBB1}" dt="2022-06-02T23:18:48.186" v="288" actId="14100"/>
          <ac:picMkLst>
            <pc:docMk/>
            <pc:sldMk cId="952689135" sldId="269"/>
            <ac:picMk id="17" creationId="{1A5697D6-7B64-D601-F91F-B4236901EC8C}"/>
          </ac:picMkLst>
        </pc:picChg>
        <pc:picChg chg="add mod">
          <ac:chgData name="Vivian Diniz Melo" userId="S::vdmelo@timbrasil.com.br::2dcf81ca-c30d-4c78-94e6-069082db8bdd" providerId="AD" clId="Web-{F3D6FFAA-3F50-C855-F14B-30044E4BFBB1}" dt="2022-06-02T23:20:30.251" v="309" actId="1076"/>
          <ac:picMkLst>
            <pc:docMk/>
            <pc:sldMk cId="952689135" sldId="269"/>
            <ac:picMk id="23" creationId="{985E5C4F-08A1-9BED-56C9-F4DF4A59FD2B}"/>
          </ac:picMkLst>
        </pc:picChg>
        <pc:cxnChg chg="add mod">
          <ac:chgData name="Vivian Diniz Melo" userId="S::vdmelo@timbrasil.com.br::2dcf81ca-c30d-4c78-94e6-069082db8bdd" providerId="AD" clId="Web-{F3D6FFAA-3F50-C855-F14B-30044E4BFBB1}" dt="2022-06-02T23:17:42.763" v="271" actId="1076"/>
          <ac:cxnSpMkLst>
            <pc:docMk/>
            <pc:sldMk cId="952689135" sldId="269"/>
            <ac:cxnSpMk id="5" creationId="{35506864-B92D-6FF3-84BD-6912E3B9A1B2}"/>
          </ac:cxnSpMkLst>
        </pc:cxnChg>
        <pc:cxnChg chg="del">
          <ac:chgData name="Vivian Diniz Melo" userId="S::vdmelo@timbrasil.com.br::2dcf81ca-c30d-4c78-94e6-069082db8bdd" providerId="AD" clId="Web-{F3D6FFAA-3F50-C855-F14B-30044E4BFBB1}" dt="2022-06-02T23:16:52.903" v="263"/>
          <ac:cxnSpMkLst>
            <pc:docMk/>
            <pc:sldMk cId="952689135" sldId="269"/>
            <ac:cxnSpMk id="8" creationId="{F90653EE-2216-5A59-4655-9AD993B3DD27}"/>
          </ac:cxnSpMkLst>
        </pc:cxnChg>
        <pc:cxnChg chg="add mod">
          <ac:chgData name="Vivian Diniz Melo" userId="S::vdmelo@timbrasil.com.br::2dcf81ca-c30d-4c78-94e6-069082db8bdd" providerId="AD" clId="Web-{F3D6FFAA-3F50-C855-F14B-30044E4BFBB1}" dt="2022-06-02T23:17:55.045" v="276" actId="14100"/>
          <ac:cxnSpMkLst>
            <pc:docMk/>
            <pc:sldMk cId="952689135" sldId="269"/>
            <ac:cxnSpMk id="15" creationId="{8B197A00-D8B3-686F-2151-D29F5CB84655}"/>
          </ac:cxnSpMkLst>
        </pc:cxnChg>
        <pc:cxnChg chg="del">
          <ac:chgData name="Vivian Diniz Melo" userId="S::vdmelo@timbrasil.com.br::2dcf81ca-c30d-4c78-94e6-069082db8bdd" providerId="AD" clId="Web-{F3D6FFAA-3F50-C855-F14B-30044E4BFBB1}" dt="2022-06-02T23:16:50.934" v="262"/>
          <ac:cxnSpMkLst>
            <pc:docMk/>
            <pc:sldMk cId="952689135" sldId="269"/>
            <ac:cxnSpMk id="16" creationId="{A6ACAF44-04F5-8AF7-6E10-2496C25AA479}"/>
          </ac:cxnSpMkLst>
        </pc:cxnChg>
        <pc:cxnChg chg="add mod">
          <ac:chgData name="Vivian Diniz Melo" userId="S::vdmelo@timbrasil.com.br::2dcf81ca-c30d-4c78-94e6-069082db8bdd" providerId="AD" clId="Web-{F3D6FFAA-3F50-C855-F14B-30044E4BFBB1}" dt="2022-06-02T23:20:52.392" v="314" actId="14100"/>
          <ac:cxnSpMkLst>
            <pc:docMk/>
            <pc:sldMk cId="952689135" sldId="269"/>
            <ac:cxnSpMk id="24" creationId="{F9CFAE93-02E7-4D7A-4B34-75FB4DC71C95}"/>
          </ac:cxnSpMkLst>
        </pc:cxnChg>
      </pc:sldChg>
    </pc:docChg>
  </pc:docChgLst>
  <pc:docChgLst>
    <pc:chgData name="Vivian Diniz Melo" userId="S::vdmelo@timbrasil.com.br::2dcf81ca-c30d-4c78-94e6-069082db8bdd" providerId="AD" clId="Web-{7A69F7D5-502B-C19F-F2C8-90CF13C51203}"/>
    <pc:docChg chg="modSld">
      <pc:chgData name="Vivian Diniz Melo" userId="S::vdmelo@timbrasil.com.br::2dcf81ca-c30d-4c78-94e6-069082db8bdd" providerId="AD" clId="Web-{7A69F7D5-502B-C19F-F2C8-90CF13C51203}" dt="2022-06-02T20:37:15.527" v="3"/>
      <pc:docMkLst>
        <pc:docMk/>
      </pc:docMkLst>
      <pc:sldChg chg="modSp">
        <pc:chgData name="Vivian Diniz Melo" userId="S::vdmelo@timbrasil.com.br::2dcf81ca-c30d-4c78-94e6-069082db8bdd" providerId="AD" clId="Web-{7A69F7D5-502B-C19F-F2C8-90CF13C51203}" dt="2022-06-02T20:37:15.527" v="3"/>
        <pc:sldMkLst>
          <pc:docMk/>
          <pc:sldMk cId="2686211634" sldId="260"/>
        </pc:sldMkLst>
        <pc:spChg chg="mod">
          <ac:chgData name="Vivian Diniz Melo" userId="S::vdmelo@timbrasil.com.br::2dcf81ca-c30d-4c78-94e6-069082db8bdd" providerId="AD" clId="Web-{7A69F7D5-502B-C19F-F2C8-90CF13C51203}" dt="2022-06-02T20:36:54.199" v="1" actId="1076"/>
          <ac:spMkLst>
            <pc:docMk/>
            <pc:sldMk cId="2686211634" sldId="260"/>
            <ac:spMk id="6" creationId="{A624E394-40E1-65FC-21B1-A1B267ED9995}"/>
          </ac:spMkLst>
        </pc:spChg>
        <pc:picChg chg="mod">
          <ac:chgData name="Vivian Diniz Melo" userId="S::vdmelo@timbrasil.com.br::2dcf81ca-c30d-4c78-94e6-069082db8bdd" providerId="AD" clId="Web-{7A69F7D5-502B-C19F-F2C8-90CF13C51203}" dt="2022-06-02T20:37:15.527" v="3"/>
          <ac:picMkLst>
            <pc:docMk/>
            <pc:sldMk cId="2686211634" sldId="260"/>
            <ac:picMk id="5" creationId="{5752A6C4-B0E6-2985-2DD0-45B6C837ACC6}"/>
          </ac:picMkLst>
        </pc:picChg>
      </pc:sldChg>
    </pc:docChg>
  </pc:docChgLst>
  <pc:docChgLst>
    <pc:chgData name="Vivian Diniz Melo" userId="S::vdmelo@timbrasil.com.br::2dcf81ca-c30d-4c78-94e6-069082db8bdd" providerId="AD" clId="Web-{76D02634-F989-8A16-3ED3-97CD8BFE4A46}"/>
    <pc:docChg chg="addSld delSld modSld sldOrd">
      <pc:chgData name="Vivian Diniz Melo" userId="S::vdmelo@timbrasil.com.br::2dcf81ca-c30d-4c78-94e6-069082db8bdd" providerId="AD" clId="Web-{76D02634-F989-8A16-3ED3-97CD8BFE4A46}" dt="2022-06-03T00:56:58.059" v="890"/>
      <pc:docMkLst>
        <pc:docMk/>
      </pc:docMkLst>
      <pc:sldChg chg="ord">
        <pc:chgData name="Vivian Diniz Melo" userId="S::vdmelo@timbrasil.com.br::2dcf81ca-c30d-4c78-94e6-069082db8bdd" providerId="AD" clId="Web-{76D02634-F989-8A16-3ED3-97CD8BFE4A46}" dt="2022-06-02T23:50:59.797" v="147"/>
        <pc:sldMkLst>
          <pc:docMk/>
          <pc:sldMk cId="1956175608" sldId="262"/>
        </pc:sldMkLst>
      </pc:sldChg>
      <pc:sldChg chg="addSp delSp modSp new">
        <pc:chgData name="Vivian Diniz Melo" userId="S::vdmelo@timbrasil.com.br::2dcf81ca-c30d-4c78-94e6-069082db8bdd" providerId="AD" clId="Web-{76D02634-F989-8A16-3ED3-97CD8BFE4A46}" dt="2022-06-03T00:56:58.059" v="890"/>
        <pc:sldMkLst>
          <pc:docMk/>
          <pc:sldMk cId="3806262518" sldId="270"/>
        </pc:sldMkLst>
        <pc:spChg chg="del">
          <ac:chgData name="Vivian Diniz Melo" userId="S::vdmelo@timbrasil.com.br::2dcf81ca-c30d-4c78-94e6-069082db8bdd" providerId="AD" clId="Web-{76D02634-F989-8A16-3ED3-97CD8BFE4A46}" dt="2022-06-02T23:33:09.054" v="1"/>
          <ac:spMkLst>
            <pc:docMk/>
            <pc:sldMk cId="3806262518" sldId="270"/>
            <ac:spMk id="2" creationId="{E1002950-1FCB-E73D-F732-4BF74781D8A7}"/>
          </ac:spMkLst>
        </pc:spChg>
        <pc:spChg chg="del">
          <ac:chgData name="Vivian Diniz Melo" userId="S::vdmelo@timbrasil.com.br::2dcf81ca-c30d-4c78-94e6-069082db8bdd" providerId="AD" clId="Web-{76D02634-F989-8A16-3ED3-97CD8BFE4A46}" dt="2022-06-02T23:33:11.710" v="2"/>
          <ac:spMkLst>
            <pc:docMk/>
            <pc:sldMk cId="3806262518" sldId="270"/>
            <ac:spMk id="3" creationId="{0DC440DE-3B1D-3CCA-950B-53C2B18CAC50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2T23:45:07.227" v="71" actId="1076"/>
          <ac:spMkLst>
            <pc:docMk/>
            <pc:sldMk cId="3806262518" sldId="270"/>
            <ac:spMk id="6" creationId="{D9E95609-FC8D-AC46-F402-6785E9DBCA78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2T23:50:00.968" v="130" actId="20577"/>
          <ac:spMkLst>
            <pc:docMk/>
            <pc:sldMk cId="3806262518" sldId="270"/>
            <ac:spMk id="11" creationId="{A10158D2-79E2-050A-BFE9-3A1DD016DC61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2T23:50:26.172" v="139" actId="1076"/>
          <ac:spMkLst>
            <pc:docMk/>
            <pc:sldMk cId="3806262518" sldId="270"/>
            <ac:spMk id="12" creationId="{6E1D2217-81B6-2751-47FB-F70BA135A4E7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2T23:50:37.656" v="144" actId="20577"/>
          <ac:spMkLst>
            <pc:docMk/>
            <pc:sldMk cId="3806262518" sldId="270"/>
            <ac:spMk id="13" creationId="{23B5CD0D-CCB8-FD7C-3009-5F2CC855A0F4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2T23:50:48" v="146" actId="1076"/>
          <ac:spMkLst>
            <pc:docMk/>
            <pc:sldMk cId="3806262518" sldId="270"/>
            <ac:spMk id="14" creationId="{8895689A-9BAF-F62D-2388-FCC1E2484D59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6:42.902" v="885" actId="1076"/>
          <ac:spMkLst>
            <pc:docMk/>
            <pc:sldMk cId="3806262518" sldId="270"/>
            <ac:spMk id="15" creationId="{46C50AE1-0ECF-99F6-97C0-39205B181983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6:39.261" v="884" actId="1076"/>
          <ac:spMkLst>
            <pc:docMk/>
            <pc:sldMk cId="3806262518" sldId="270"/>
            <ac:spMk id="16" creationId="{6F8C94ED-FEE7-B5C8-470C-4739BBF8B8D3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6:46.824" v="887" actId="1076"/>
          <ac:spMkLst>
            <pc:docMk/>
            <pc:sldMk cId="3806262518" sldId="270"/>
            <ac:spMk id="17" creationId="{D5A6F4C0-C6E9-40A8-9C14-3BAE66866125}"/>
          </ac:spMkLst>
        </pc:spChg>
        <pc:spChg chg="add del">
          <ac:chgData name="Vivian Diniz Melo" userId="S::vdmelo@timbrasil.com.br::2dcf81ca-c30d-4c78-94e6-069082db8bdd" providerId="AD" clId="Web-{76D02634-F989-8A16-3ED3-97CD8BFE4A46}" dt="2022-06-02T23:52:26.706" v="161"/>
          <ac:spMkLst>
            <pc:docMk/>
            <pc:sldMk cId="3806262518" sldId="270"/>
            <ac:spMk id="18" creationId="{0EC653AA-F2ED-F73F-3CF1-C2F3309E64B6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6:44.902" v="886" actId="1076"/>
          <ac:spMkLst>
            <pc:docMk/>
            <pc:sldMk cId="3806262518" sldId="270"/>
            <ac:spMk id="19" creationId="{944FD9FA-8C96-19E5-DFC3-F9FF001A8E5D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0:48.014" v="263" actId="1076"/>
          <ac:spMkLst>
            <pc:docMk/>
            <pc:sldMk cId="3806262518" sldId="270"/>
            <ac:spMk id="20" creationId="{9EA6EBB3-3C5C-B55B-D03C-0F31D223E51E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0:50.905" v="264" actId="1076"/>
          <ac:spMkLst>
            <pc:docMk/>
            <pc:sldMk cId="3806262518" sldId="270"/>
            <ac:spMk id="21" creationId="{FC67E14E-F71B-29A8-37CF-4F6C6FB08725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0:54.624" v="265" actId="1076"/>
          <ac:spMkLst>
            <pc:docMk/>
            <pc:sldMk cId="3806262518" sldId="270"/>
            <ac:spMk id="22" creationId="{59077A4E-82B2-5639-A0D9-9FBD95C1F5E2}"/>
          </ac:spMkLst>
        </pc:spChg>
        <pc:spChg chg="add del mod">
          <ac:chgData name="Vivian Diniz Melo" userId="S::vdmelo@timbrasil.com.br::2dcf81ca-c30d-4c78-94e6-069082db8bdd" providerId="AD" clId="Web-{76D02634-F989-8A16-3ED3-97CD8BFE4A46}" dt="2022-06-02T23:58:58.543" v="227"/>
          <ac:spMkLst>
            <pc:docMk/>
            <pc:sldMk cId="3806262518" sldId="270"/>
            <ac:spMk id="23" creationId="{A17C4AA6-12CB-A466-B4DF-6F7EB51B683A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0:57.264" v="266" actId="1076"/>
          <ac:spMkLst>
            <pc:docMk/>
            <pc:sldMk cId="3806262518" sldId="270"/>
            <ac:spMk id="24" creationId="{64D4B8DD-46A1-5606-0F6C-DD369B3A7933}"/>
          </ac:spMkLst>
        </pc:spChg>
        <pc:spChg chg="add del">
          <ac:chgData name="Vivian Diniz Melo" userId="S::vdmelo@timbrasil.com.br::2dcf81ca-c30d-4c78-94e6-069082db8bdd" providerId="AD" clId="Web-{76D02634-F989-8A16-3ED3-97CD8BFE4A46}" dt="2022-06-02T23:59:22.590" v="234"/>
          <ac:spMkLst>
            <pc:docMk/>
            <pc:sldMk cId="3806262518" sldId="270"/>
            <ac:spMk id="25" creationId="{8A98CFA2-922A-177B-9F30-636C2A13E26C}"/>
          </ac:spMkLst>
        </pc:spChg>
        <pc:spChg chg="add del">
          <ac:chgData name="Vivian Diniz Melo" userId="S::vdmelo@timbrasil.com.br::2dcf81ca-c30d-4c78-94e6-069082db8bdd" providerId="AD" clId="Web-{76D02634-F989-8A16-3ED3-97CD8BFE4A46}" dt="2022-06-02T23:59:27.200" v="236"/>
          <ac:spMkLst>
            <pc:docMk/>
            <pc:sldMk cId="3806262518" sldId="270"/>
            <ac:spMk id="26" creationId="{40181D96-804E-3EA9-2FD6-5E20E8178E90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0:59.389" v="267" actId="1076"/>
          <ac:spMkLst>
            <pc:docMk/>
            <pc:sldMk cId="3806262518" sldId="270"/>
            <ac:spMk id="27" creationId="{44D4A913-A9AD-2309-CCAE-B86B4DE03067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1:24.499" v="273" actId="14100"/>
          <ac:spMkLst>
            <pc:docMk/>
            <pc:sldMk cId="3806262518" sldId="270"/>
            <ac:spMk id="28" creationId="{A726E1BA-C6D6-27B1-3932-E9B2AC170F72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1:19.921" v="272" actId="14100"/>
          <ac:spMkLst>
            <pc:docMk/>
            <pc:sldMk cId="3806262518" sldId="270"/>
            <ac:spMk id="29" creationId="{425B348F-889C-ADAB-307B-2836BEA24337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1:02.155" v="268" actId="1076"/>
          <ac:spMkLst>
            <pc:docMk/>
            <pc:sldMk cId="3806262518" sldId="270"/>
            <ac:spMk id="30" creationId="{8C16C6B6-0E2E-38B5-0797-43DC38850F25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1:06.874" v="270" actId="1076"/>
          <ac:spMkLst>
            <pc:docMk/>
            <pc:sldMk cId="3806262518" sldId="270"/>
            <ac:spMk id="31" creationId="{5E56F9EC-413B-DC75-5260-6F821A8F7D73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1:44.203" v="283" actId="1076"/>
          <ac:spMkLst>
            <pc:docMk/>
            <pc:sldMk cId="3806262518" sldId="270"/>
            <ac:spMk id="32" creationId="{53D259E4-0450-891C-7281-71CBEF776780}"/>
          </ac:spMkLst>
        </pc:spChg>
        <pc:spChg chg="add del">
          <ac:chgData name="Vivian Diniz Melo" userId="S::vdmelo@timbrasil.com.br::2dcf81ca-c30d-4c78-94e6-069082db8bdd" providerId="AD" clId="Web-{76D02634-F989-8A16-3ED3-97CD8BFE4A46}" dt="2022-06-03T00:01:43.343" v="282"/>
          <ac:spMkLst>
            <pc:docMk/>
            <pc:sldMk cId="3806262518" sldId="270"/>
            <ac:spMk id="33" creationId="{AC0A86FE-4E83-B52E-8685-9E9519F5048D}"/>
          </ac:spMkLst>
        </pc:spChg>
        <pc:spChg chg="add del">
          <ac:chgData name="Vivian Diniz Melo" userId="S::vdmelo@timbrasil.com.br::2dcf81ca-c30d-4c78-94e6-069082db8bdd" providerId="AD" clId="Web-{76D02634-F989-8A16-3ED3-97CD8BFE4A46}" dt="2022-06-03T00:01:52.531" v="285"/>
          <ac:spMkLst>
            <pc:docMk/>
            <pc:sldMk cId="3806262518" sldId="270"/>
            <ac:spMk id="34" creationId="{2257B5F3-A4A4-3F52-9CA1-0998686BB2CA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1:59.438" v="287" actId="1076"/>
          <ac:spMkLst>
            <pc:docMk/>
            <pc:sldMk cId="3806262518" sldId="270"/>
            <ac:spMk id="35" creationId="{508CF965-3C04-6B00-71F0-CDD694C54726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2:16.344" v="291" actId="1076"/>
          <ac:spMkLst>
            <pc:docMk/>
            <pc:sldMk cId="3806262518" sldId="270"/>
            <ac:spMk id="36" creationId="{3C713878-55BE-1136-C680-15CC60CCA53C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2:30.907" v="296" actId="1076"/>
          <ac:spMkLst>
            <pc:docMk/>
            <pc:sldMk cId="3806262518" sldId="270"/>
            <ac:spMk id="37" creationId="{FB6360C4-601C-E765-958D-8869E5EEF8AA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6:53.246" v="889" actId="1076"/>
          <ac:spMkLst>
            <pc:docMk/>
            <pc:sldMk cId="3806262518" sldId="270"/>
            <ac:spMk id="41" creationId="{E65A275F-5DA4-75DB-A20E-80617EA3A8C6}"/>
          </ac:spMkLst>
        </pc:spChg>
        <pc:spChg chg="add">
          <ac:chgData name="Vivian Diniz Melo" userId="S::vdmelo@timbrasil.com.br::2dcf81ca-c30d-4c78-94e6-069082db8bdd" providerId="AD" clId="Web-{76D02634-F989-8A16-3ED3-97CD8BFE4A46}" dt="2022-06-03T00:56:58.059" v="890"/>
          <ac:spMkLst>
            <pc:docMk/>
            <pc:sldMk cId="3806262518" sldId="270"/>
            <ac:spMk id="43" creationId="{7DEE06E5-07FC-2EAF-887D-4DD873525C52}"/>
          </ac:spMkLst>
        </pc:spChg>
        <pc:picChg chg="add del mod">
          <ac:chgData name="Vivian Diniz Melo" userId="S::vdmelo@timbrasil.com.br::2dcf81ca-c30d-4c78-94e6-069082db8bdd" providerId="AD" clId="Web-{76D02634-F989-8A16-3ED3-97CD8BFE4A46}" dt="2022-06-02T23:44:24.992" v="61"/>
          <ac:picMkLst>
            <pc:docMk/>
            <pc:sldMk cId="3806262518" sldId="270"/>
            <ac:picMk id="4" creationId="{2740D57F-B203-373F-EC8A-333902A08634}"/>
          </ac:picMkLst>
        </pc:picChg>
        <pc:picChg chg="add del mod">
          <ac:chgData name="Vivian Diniz Melo" userId="S::vdmelo@timbrasil.com.br::2dcf81ca-c30d-4c78-94e6-069082db8bdd" providerId="AD" clId="Web-{76D02634-F989-8A16-3ED3-97CD8BFE4A46}" dt="2022-06-02T23:44:26.242" v="62"/>
          <ac:picMkLst>
            <pc:docMk/>
            <pc:sldMk cId="3806262518" sldId="270"/>
            <ac:picMk id="5" creationId="{3B2ECE5A-A646-2CFF-0A64-DE5CD22AD2DD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2T23:45:12.211" v="72" actId="1076"/>
          <ac:picMkLst>
            <pc:docMk/>
            <pc:sldMk cId="3806262518" sldId="270"/>
            <ac:picMk id="7" creationId="{8B971CC4-87B7-9EDA-F3A7-E52D27F5AAAC}"/>
          </ac:picMkLst>
        </pc:picChg>
        <pc:picChg chg="add mod ord">
          <ac:chgData name="Vivian Diniz Melo" userId="S::vdmelo@timbrasil.com.br::2dcf81ca-c30d-4c78-94e6-069082db8bdd" providerId="AD" clId="Web-{76D02634-F989-8A16-3ED3-97CD8BFE4A46}" dt="2022-06-02T23:45:03.492" v="70" actId="1076"/>
          <ac:picMkLst>
            <pc:docMk/>
            <pc:sldMk cId="3806262518" sldId="270"/>
            <ac:picMk id="8" creationId="{DC3418EB-C288-69BE-69D5-EEC5C6479A71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2T23:45:27.055" v="76" actId="1076"/>
          <ac:picMkLst>
            <pc:docMk/>
            <pc:sldMk cId="3806262518" sldId="270"/>
            <ac:picMk id="9" creationId="{B4D88607-E2F3-1513-D7CA-D45A9D2D4DB0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2T23:48:34.122" v="116"/>
          <ac:picMkLst>
            <pc:docMk/>
            <pc:sldMk cId="3806262518" sldId="270"/>
            <ac:picMk id="10" creationId="{B02A57D5-20C4-CE90-767D-CABBCAD41502}"/>
          </ac:picMkLst>
        </pc:picChg>
        <pc:picChg chg="add">
          <ac:chgData name="Vivian Diniz Melo" userId="S::vdmelo@timbrasil.com.br::2dcf81ca-c30d-4c78-94e6-069082db8bdd" providerId="AD" clId="Web-{76D02634-F989-8A16-3ED3-97CD8BFE4A46}" dt="2022-06-03T00:56:25.652" v="881"/>
          <ac:picMkLst>
            <pc:docMk/>
            <pc:sldMk cId="3806262518" sldId="270"/>
            <ac:picMk id="39" creationId="{54673F7B-E732-1372-F12F-BC4FE6C89A6E}"/>
          </ac:picMkLst>
        </pc:picChg>
      </pc:sldChg>
      <pc:sldChg chg="addSp delSp modSp add replId">
        <pc:chgData name="Vivian Diniz Melo" userId="S::vdmelo@timbrasil.com.br::2dcf81ca-c30d-4c78-94e6-069082db8bdd" providerId="AD" clId="Web-{76D02634-F989-8A16-3ED3-97CD8BFE4A46}" dt="2022-06-03T00:31:00.243" v="598" actId="1076"/>
        <pc:sldMkLst>
          <pc:docMk/>
          <pc:sldMk cId="1245027461" sldId="271"/>
        </pc:sldMkLst>
        <pc:spChg chg="add mod">
          <ac:chgData name="Vivian Diniz Melo" userId="S::vdmelo@timbrasil.com.br::2dcf81ca-c30d-4c78-94e6-069082db8bdd" providerId="AD" clId="Web-{76D02634-F989-8A16-3ED3-97CD8BFE4A46}" dt="2022-06-02T23:55:13.835" v="179" actId="1076"/>
          <ac:spMkLst>
            <pc:docMk/>
            <pc:sldMk cId="1245027461" sldId="271"/>
            <ac:spMk id="9" creationId="{624755EC-D538-7997-1272-0299335695E7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2T23:57:20.634" v="210" actId="1076"/>
          <ac:spMkLst>
            <pc:docMk/>
            <pc:sldMk cId="1245027461" sldId="271"/>
            <ac:spMk id="11" creationId="{4A9C8F88-F9C7-341C-1573-F245FB1B60E9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2T23:57:12.072" v="209" actId="20577"/>
          <ac:spMkLst>
            <pc:docMk/>
            <pc:sldMk cId="1245027461" sldId="271"/>
            <ac:spMk id="13" creationId="{621372C6-A102-F1FF-92FC-1CA56A15634E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2T23:57:44.150" v="216" actId="20577"/>
          <ac:spMkLst>
            <pc:docMk/>
            <pc:sldMk cId="1245027461" sldId="271"/>
            <ac:spMk id="14" creationId="{E34EF8DE-FA22-2D82-1B06-150ABE4CDC2B}"/>
          </ac:spMkLst>
        </pc:spChg>
        <pc:spChg chg="add del">
          <ac:chgData name="Vivian Diniz Melo" userId="S::vdmelo@timbrasil.com.br::2dcf81ca-c30d-4c78-94e6-069082db8bdd" providerId="AD" clId="Web-{76D02634-F989-8A16-3ED3-97CD8BFE4A46}" dt="2022-06-02T23:57:49.010" v="219"/>
          <ac:spMkLst>
            <pc:docMk/>
            <pc:sldMk cId="1245027461" sldId="271"/>
            <ac:spMk id="15" creationId="{9C0AA6CB-F157-3507-C55D-88C0C9C80878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2T23:57:55.448" v="221" actId="1076"/>
          <ac:spMkLst>
            <pc:docMk/>
            <pc:sldMk cId="1245027461" sldId="271"/>
            <ac:spMk id="16" creationId="{4EBBD05D-9185-4D26-82A4-1033E7C59038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4:04.300" v="298" actId="1076"/>
          <ac:spMkLst>
            <pc:docMk/>
            <pc:sldMk cId="1245027461" sldId="271"/>
            <ac:spMk id="18" creationId="{8A53DFAF-FE8A-7FC9-6974-B605A7B9856E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1:00.243" v="598" actId="1076"/>
          <ac:spMkLst>
            <pc:docMk/>
            <pc:sldMk cId="1245027461" sldId="271"/>
            <ac:spMk id="20" creationId="{FB062292-D2DC-8CD3-9C62-DEA2B15382FF}"/>
          </ac:spMkLst>
        </pc:spChg>
        <pc:spChg chg="add del">
          <ac:chgData name="Vivian Diniz Melo" userId="S::vdmelo@timbrasil.com.br::2dcf81ca-c30d-4c78-94e6-069082db8bdd" providerId="AD" clId="Web-{76D02634-F989-8A16-3ED3-97CD8BFE4A46}" dt="2022-06-03T00:19:23.836" v="420"/>
          <ac:spMkLst>
            <pc:docMk/>
            <pc:sldMk cId="1245027461" sldId="271"/>
            <ac:spMk id="22" creationId="{1B123CC3-1845-27AC-D2F3-85AC88D34820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0:26.885" v="448" actId="1076"/>
          <ac:spMkLst>
            <pc:docMk/>
            <pc:sldMk cId="1245027461" sldId="271"/>
            <ac:spMk id="23" creationId="{6622DDDC-4D0F-F83F-BDF7-A819858C2310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0:17.150" v="447" actId="1076"/>
          <ac:spMkLst>
            <pc:docMk/>
            <pc:sldMk cId="1245027461" sldId="271"/>
            <ac:spMk id="24" creationId="{EA960EA0-93ED-F7D9-6884-C21A08E9DF90}"/>
          </ac:spMkLst>
        </pc:spChg>
        <pc:picChg chg="add mod">
          <ac:chgData name="Vivian Diniz Melo" userId="S::vdmelo@timbrasil.com.br::2dcf81ca-c30d-4c78-94e6-069082db8bdd" providerId="AD" clId="Web-{76D02634-F989-8A16-3ED3-97CD8BFE4A46}" dt="2022-06-02T23:57:46.432" v="217" actId="1076"/>
          <ac:picMkLst>
            <pc:docMk/>
            <pc:sldMk cId="1245027461" sldId="271"/>
            <ac:picMk id="3" creationId="{E166887A-FA0B-3348-7113-33CC7D788E02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45:32.978" v="77"/>
          <ac:picMkLst>
            <pc:docMk/>
            <pc:sldMk cId="1245027461" sldId="271"/>
            <ac:picMk id="4" creationId="{2740D57F-B203-373F-EC8A-333902A08634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45:34.227" v="78"/>
          <ac:picMkLst>
            <pc:docMk/>
            <pc:sldMk cId="1245027461" sldId="271"/>
            <ac:picMk id="5" creationId="{3B2ECE5A-A646-2CFF-0A64-DE5CD22AD2DD}"/>
          </ac:picMkLst>
        </pc:picChg>
        <pc:picChg chg="add del">
          <ac:chgData name="Vivian Diniz Melo" userId="S::vdmelo@timbrasil.com.br::2dcf81ca-c30d-4c78-94e6-069082db8bdd" providerId="AD" clId="Web-{76D02634-F989-8A16-3ED3-97CD8BFE4A46}" dt="2022-06-03T00:19:01.492" v="414"/>
          <ac:picMkLst>
            <pc:docMk/>
            <pc:sldMk cId="1245027461" sldId="271"/>
            <ac:picMk id="7" creationId="{4190CC18-3F3E-470C-562A-CBA94554E68F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3T00:20:03.478" v="438" actId="1076"/>
          <ac:picMkLst>
            <pc:docMk/>
            <pc:sldMk cId="1245027461" sldId="271"/>
            <ac:picMk id="21" creationId="{402E5E2C-535C-CB59-B4ED-40F5CE19859E}"/>
          </ac:picMkLst>
        </pc:picChg>
      </pc:sldChg>
      <pc:sldChg chg="addSp delSp modSp add replId">
        <pc:chgData name="Vivian Diniz Melo" userId="S::vdmelo@timbrasil.com.br::2dcf81ca-c30d-4c78-94e6-069082db8bdd" providerId="AD" clId="Web-{76D02634-F989-8A16-3ED3-97CD8BFE4A46}" dt="2022-06-03T00:36:35.344" v="660" actId="1076"/>
        <pc:sldMkLst>
          <pc:docMk/>
          <pc:sldMk cId="3862438183" sldId="272"/>
        </pc:sldMkLst>
        <pc:spChg chg="add mod">
          <ac:chgData name="Vivian Diniz Melo" userId="S::vdmelo@timbrasil.com.br::2dcf81ca-c30d-4c78-94e6-069082db8bdd" providerId="AD" clId="Web-{76D02634-F989-8A16-3ED3-97CD8BFE4A46}" dt="2022-06-03T00:22:16.184" v="459" actId="20577"/>
          <ac:spMkLst>
            <pc:docMk/>
            <pc:sldMk cId="3862438183" sldId="272"/>
            <ac:spMk id="11" creationId="{821281BA-A9A4-1BA9-F234-BCD7C474F44D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2:32.778" v="461" actId="1076"/>
          <ac:spMkLst>
            <pc:docMk/>
            <pc:sldMk cId="3862438183" sldId="272"/>
            <ac:spMk id="13" creationId="{AC192D8A-73E4-D449-F29F-C597CE751D51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2:47.263" v="466" actId="20577"/>
          <ac:spMkLst>
            <pc:docMk/>
            <pc:sldMk cId="3862438183" sldId="272"/>
            <ac:spMk id="15" creationId="{72980B21-036E-B0E9-E60C-DCE274404EAC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3:04.951" v="471" actId="14100"/>
          <ac:spMkLst>
            <pc:docMk/>
            <pc:sldMk cId="3862438183" sldId="272"/>
            <ac:spMk id="16" creationId="{326D64F4-C7D3-F87C-10F2-42270C98FFD3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3:42.248" v="478" actId="20577"/>
          <ac:spMkLst>
            <pc:docMk/>
            <pc:sldMk cId="3862438183" sldId="272"/>
            <ac:spMk id="17" creationId="{A3E68368-924D-4827-CDCB-1A16239E2655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3:57.780" v="481" actId="14100"/>
          <ac:spMkLst>
            <pc:docMk/>
            <pc:sldMk cId="3862438183" sldId="272"/>
            <ac:spMk id="18" creationId="{ECBB70E3-BF0D-5D51-2F7E-079E3CD89710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4:17.343" v="488" actId="14100"/>
          <ac:spMkLst>
            <pc:docMk/>
            <pc:sldMk cId="3862438183" sldId="272"/>
            <ac:spMk id="21" creationId="{FF4F8D26-12AA-FC41-1C8D-7F2189E23D74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4:45.250" v="495" actId="1076"/>
          <ac:spMkLst>
            <pc:docMk/>
            <pc:sldMk cId="3862438183" sldId="272"/>
            <ac:spMk id="22" creationId="{1D685153-6CAD-ACC2-0353-3B53ABC552FA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4:42.390" v="494" actId="1076"/>
          <ac:spMkLst>
            <pc:docMk/>
            <pc:sldMk cId="3862438183" sldId="272"/>
            <ac:spMk id="23" creationId="{7D734D1B-0C01-EDDE-1A6F-415664902BD6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4:55.141" v="504" actId="20577"/>
          <ac:spMkLst>
            <pc:docMk/>
            <pc:sldMk cId="3862438183" sldId="272"/>
            <ac:spMk id="24" creationId="{F1E2E65F-0EDA-A106-BA18-D01AEE37B0B5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5:04.281" v="507" actId="14100"/>
          <ac:spMkLst>
            <pc:docMk/>
            <pc:sldMk cId="3862438183" sldId="272"/>
            <ac:spMk id="25" creationId="{3EE23C7C-9C3C-C33A-EB0C-8E0FD70D3843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3:46.840" v="618" actId="1076"/>
          <ac:spMkLst>
            <pc:docMk/>
            <pc:sldMk cId="3862438183" sldId="272"/>
            <ac:spMk id="27" creationId="{0A090EF4-94F5-D5EF-42B1-6E32497F7EF7}"/>
          </ac:spMkLst>
        </pc:spChg>
        <pc:spChg chg="add mod ord">
          <ac:chgData name="Vivian Diniz Melo" userId="S::vdmelo@timbrasil.com.br::2dcf81ca-c30d-4c78-94e6-069082db8bdd" providerId="AD" clId="Web-{76D02634-F989-8A16-3ED3-97CD8BFE4A46}" dt="2022-06-03T00:33:43.309" v="617" actId="14100"/>
          <ac:spMkLst>
            <pc:docMk/>
            <pc:sldMk cId="3862438183" sldId="272"/>
            <ac:spMk id="29" creationId="{8AB13947-E678-1F47-1B54-A135C10C24C4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6:36.690" v="548" actId="20577"/>
          <ac:spMkLst>
            <pc:docMk/>
            <pc:sldMk cId="3862438183" sldId="272"/>
            <ac:spMk id="30" creationId="{336169C1-8999-ECCD-B529-555D43E764CE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7:49.098" v="554" actId="1076"/>
          <ac:spMkLst>
            <pc:docMk/>
            <pc:sldMk cId="3862438183" sldId="272"/>
            <ac:spMk id="31" creationId="{EEF1B60C-EBEE-8229-0C2E-B275D25526C5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1:14.055" v="599" actId="20577"/>
          <ac:spMkLst>
            <pc:docMk/>
            <pc:sldMk cId="3862438183" sldId="272"/>
            <ac:spMk id="32" creationId="{1EA8CCAB-BFCA-F8B6-010D-E79EE077213F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8:55.646" v="565" actId="1076"/>
          <ac:spMkLst>
            <pc:docMk/>
            <pc:sldMk cId="3862438183" sldId="272"/>
            <ac:spMk id="33" creationId="{977AC98D-6955-0FBD-5E40-DE770F3284C1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9:04.646" v="567" actId="1076"/>
          <ac:spMkLst>
            <pc:docMk/>
            <pc:sldMk cId="3862438183" sldId="272"/>
            <ac:spMk id="34" creationId="{EFFA83F6-CF21-306A-DA48-DD0A85470DD7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29:21.756" v="572" actId="20577"/>
          <ac:spMkLst>
            <pc:docMk/>
            <pc:sldMk cId="3862438183" sldId="272"/>
            <ac:spMk id="35" creationId="{A8969251-1B8C-8A13-66D0-A3937CCF0609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0:14.632" v="589" actId="20577"/>
          <ac:spMkLst>
            <pc:docMk/>
            <pc:sldMk cId="3862438183" sldId="272"/>
            <ac:spMk id="36" creationId="{D658A248-D720-8C4F-81EB-B509C18F33F8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0:44.523" v="592" actId="1076"/>
          <ac:spMkLst>
            <pc:docMk/>
            <pc:sldMk cId="3862438183" sldId="272"/>
            <ac:spMk id="38" creationId="{90AF474B-6E72-AB5F-5FC2-A477BE00884C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0:56.664" v="597" actId="1076"/>
          <ac:spMkLst>
            <pc:docMk/>
            <pc:sldMk cId="3862438183" sldId="272"/>
            <ac:spMk id="39" creationId="{9A11BDA2-B728-43BB-7E7B-A77248FEEDB4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5:15.608" v="634" actId="1076"/>
          <ac:spMkLst>
            <pc:docMk/>
            <pc:sldMk cId="3862438183" sldId="272"/>
            <ac:spMk id="41" creationId="{688541F7-27D1-B9DD-CB3E-A7D7CD0D8B55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5:55.749" v="652" actId="1076"/>
          <ac:spMkLst>
            <pc:docMk/>
            <pc:sldMk cId="3862438183" sldId="272"/>
            <ac:spMk id="42" creationId="{CE6DE185-DDAF-1721-7598-48914832FDA7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6:35.344" v="660" actId="1076"/>
          <ac:spMkLst>
            <pc:docMk/>
            <pc:sldMk cId="3862438183" sldId="272"/>
            <ac:spMk id="43" creationId="{0E449FA4-4DE4-79EA-368B-8F8BFE9C0BD1}"/>
          </ac:spMkLst>
        </pc:spChg>
        <pc:spChg chg="add mod ord">
          <ac:chgData name="Vivian Diniz Melo" userId="S::vdmelo@timbrasil.com.br::2dcf81ca-c30d-4c78-94e6-069082db8bdd" providerId="AD" clId="Web-{76D02634-F989-8A16-3ED3-97CD8BFE4A46}" dt="2022-06-03T00:36:33.078" v="659"/>
          <ac:spMkLst>
            <pc:docMk/>
            <pc:sldMk cId="3862438183" sldId="272"/>
            <ac:spMk id="44" creationId="{731DD942-E6AA-0688-515D-FE93880C80AA}"/>
          </ac:spMkLst>
        </pc:spChg>
        <pc:picChg chg="add del mod">
          <ac:chgData name="Vivian Diniz Melo" userId="S::vdmelo@timbrasil.com.br::2dcf81ca-c30d-4c78-94e6-069082db8bdd" providerId="AD" clId="Web-{76D02634-F989-8A16-3ED3-97CD8BFE4A46}" dt="2022-06-03T00:13:18.562" v="348"/>
          <ac:picMkLst>
            <pc:docMk/>
            <pc:sldMk cId="3862438183" sldId="272"/>
            <ac:picMk id="3" creationId="{E2CAC7AD-A463-89FB-6F8D-030D10F561FD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45:45.556" v="82"/>
          <ac:picMkLst>
            <pc:docMk/>
            <pc:sldMk cId="3862438183" sldId="272"/>
            <ac:picMk id="4" creationId="{2740D57F-B203-373F-EC8A-333902A08634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45:47.665" v="83"/>
          <ac:picMkLst>
            <pc:docMk/>
            <pc:sldMk cId="3862438183" sldId="272"/>
            <ac:picMk id="5" creationId="{3B2ECE5A-A646-2CFF-0A64-DE5CD22AD2DD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3T00:29:28.944" v="574" actId="1076"/>
          <ac:picMkLst>
            <pc:docMk/>
            <pc:sldMk cId="3862438183" sldId="272"/>
            <ac:picMk id="7" creationId="{1DFFC680-3055-F036-9FE4-CC7F0956994B}"/>
          </ac:picMkLst>
        </pc:picChg>
        <pc:picChg chg="add del mod">
          <ac:chgData name="Vivian Diniz Melo" userId="S::vdmelo@timbrasil.com.br::2dcf81ca-c30d-4c78-94e6-069082db8bdd" providerId="AD" clId="Web-{76D02634-F989-8A16-3ED3-97CD8BFE4A46}" dt="2022-06-03T00:14:09.985" v="356"/>
          <ac:picMkLst>
            <pc:docMk/>
            <pc:sldMk cId="3862438183" sldId="272"/>
            <ac:picMk id="8" creationId="{D991C49F-524C-ACB5-51C6-B21CD6B5181B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3T00:21:55.402" v="450" actId="1076"/>
          <ac:picMkLst>
            <pc:docMk/>
            <pc:sldMk cId="3862438183" sldId="272"/>
            <ac:picMk id="9" creationId="{31F39BAC-16B7-34E5-9CA2-E30942D00086}"/>
          </ac:picMkLst>
        </pc:picChg>
        <pc:picChg chg="add del">
          <ac:chgData name="Vivian Diniz Melo" userId="S::vdmelo@timbrasil.com.br::2dcf81ca-c30d-4c78-94e6-069082db8bdd" providerId="AD" clId="Web-{76D02634-F989-8A16-3ED3-97CD8BFE4A46}" dt="2022-06-03T00:24:01.468" v="483"/>
          <ac:picMkLst>
            <pc:docMk/>
            <pc:sldMk cId="3862438183" sldId="272"/>
            <ac:picMk id="19" creationId="{110A2900-2187-3F69-4D29-E03E9C3BEF4D}"/>
          </ac:picMkLst>
        </pc:picChg>
        <pc:picChg chg="add del">
          <ac:chgData name="Vivian Diniz Melo" userId="S::vdmelo@timbrasil.com.br::2dcf81ca-c30d-4c78-94e6-069082db8bdd" providerId="AD" clId="Web-{76D02634-F989-8A16-3ED3-97CD8BFE4A46}" dt="2022-06-03T00:24:06.390" v="485"/>
          <ac:picMkLst>
            <pc:docMk/>
            <pc:sldMk cId="3862438183" sldId="272"/>
            <ac:picMk id="20" creationId="{3B05A95E-073D-3687-F13E-25FD723D1BAD}"/>
          </ac:picMkLst>
        </pc:picChg>
      </pc:sldChg>
      <pc:sldChg chg="addSp delSp modSp add replId">
        <pc:chgData name="Vivian Diniz Melo" userId="S::vdmelo@timbrasil.com.br::2dcf81ca-c30d-4c78-94e6-069082db8bdd" providerId="AD" clId="Web-{76D02634-F989-8A16-3ED3-97CD8BFE4A46}" dt="2022-06-03T00:39:18.879" v="700" actId="1076"/>
        <pc:sldMkLst>
          <pc:docMk/>
          <pc:sldMk cId="3906253804" sldId="273"/>
        </pc:sldMkLst>
        <pc:spChg chg="add mod">
          <ac:chgData name="Vivian Diniz Melo" userId="S::vdmelo@timbrasil.com.br::2dcf81ca-c30d-4c78-94e6-069082db8bdd" providerId="AD" clId="Web-{76D02634-F989-8A16-3ED3-97CD8BFE4A46}" dt="2022-06-03T00:32:36.698" v="604" actId="20577"/>
          <ac:spMkLst>
            <pc:docMk/>
            <pc:sldMk cId="3906253804" sldId="273"/>
            <ac:spMk id="11" creationId="{DAEBD47B-2EDB-B1E3-2CD1-60FAA6BF952C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2:48.573" v="607" actId="1076"/>
          <ac:spMkLst>
            <pc:docMk/>
            <pc:sldMk cId="3906253804" sldId="273"/>
            <ac:spMk id="13" creationId="{F2CC6349-B74E-295E-CABA-A69CDF97DF86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2:59.104" v="609" actId="1076"/>
          <ac:spMkLst>
            <pc:docMk/>
            <pc:sldMk cId="3906253804" sldId="273"/>
            <ac:spMk id="15" creationId="{813FFB65-7F8E-B2B6-9943-9DCD19EC2FA5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6:03.718" v="653" actId="1076"/>
          <ac:spMkLst>
            <pc:docMk/>
            <pc:sldMk cId="3906253804" sldId="273"/>
            <ac:spMk id="17" creationId="{91B0A208-08FC-7905-D8B0-5C8C1DDED935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3:26.418" v="615" actId="14100"/>
          <ac:spMkLst>
            <pc:docMk/>
            <pc:sldMk cId="3906253804" sldId="273"/>
            <ac:spMk id="19" creationId="{2CADB97B-2CFA-D8D1-AB60-8E8FA0705520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4:11.262" v="631" actId="20577"/>
          <ac:spMkLst>
            <pc:docMk/>
            <pc:sldMk cId="3906253804" sldId="273"/>
            <ac:spMk id="20" creationId="{13A533CC-3B04-4E10-277A-6B10DEFC18BB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6:14.281" v="655" actId="1076"/>
          <ac:spMkLst>
            <pc:docMk/>
            <pc:sldMk cId="3906253804" sldId="273"/>
            <ac:spMk id="22" creationId="{79CD9D21-DA4A-2FFE-6142-0F9F2A196027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8:46.159" v="687" actId="1076"/>
          <ac:spMkLst>
            <pc:docMk/>
            <pc:sldMk cId="3906253804" sldId="273"/>
            <ac:spMk id="24" creationId="{303D6F1E-8F9B-1C2A-1F8E-026BBB6E21C9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7:40.251" v="673" actId="20577"/>
          <ac:spMkLst>
            <pc:docMk/>
            <pc:sldMk cId="3906253804" sldId="273"/>
            <ac:spMk id="25" creationId="{4D9AADFE-74D0-A448-42AA-322C343C5F6C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8:07.080" v="679" actId="14100"/>
          <ac:spMkLst>
            <pc:docMk/>
            <pc:sldMk cId="3906253804" sldId="273"/>
            <ac:spMk id="26" creationId="{0F89FFB1-59CD-AFAC-95AA-F6857760C361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8:25.362" v="684" actId="20577"/>
          <ac:spMkLst>
            <pc:docMk/>
            <pc:sldMk cId="3906253804" sldId="273"/>
            <ac:spMk id="27" creationId="{954CFD06-11EC-353A-7CA7-0AA3ED4E0A6A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8:55.050" v="689" actId="1076"/>
          <ac:spMkLst>
            <pc:docMk/>
            <pc:sldMk cId="3906253804" sldId="273"/>
            <ac:spMk id="28" creationId="{9B6267B6-3C2B-1A83-5B8C-ECAF77CAB84E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9:18.879" v="700" actId="1076"/>
          <ac:spMkLst>
            <pc:docMk/>
            <pc:sldMk cId="3906253804" sldId="273"/>
            <ac:spMk id="29" creationId="{2B3E1669-4C7C-9B50-B7B9-4ED1F093EDAC}"/>
          </ac:spMkLst>
        </pc:spChg>
        <pc:picChg chg="add">
          <ac:chgData name="Vivian Diniz Melo" userId="S::vdmelo@timbrasil.com.br::2dcf81ca-c30d-4c78-94e6-069082db8bdd" providerId="AD" clId="Web-{76D02634-F989-8A16-3ED3-97CD8BFE4A46}" dt="2022-06-02T23:46:05.525" v="91"/>
          <ac:picMkLst>
            <pc:docMk/>
            <pc:sldMk cId="3906253804" sldId="273"/>
            <ac:picMk id="3" creationId="{32DC48F2-880B-37BC-F6DF-56513C29106A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46:03.588" v="89"/>
          <ac:picMkLst>
            <pc:docMk/>
            <pc:sldMk cId="3906253804" sldId="273"/>
            <ac:picMk id="4" creationId="{2740D57F-B203-373F-EC8A-333902A08634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46:04.744" v="90"/>
          <ac:picMkLst>
            <pc:docMk/>
            <pc:sldMk cId="3906253804" sldId="273"/>
            <ac:picMk id="5" creationId="{3B2ECE5A-A646-2CFF-0A64-DE5CD22AD2DD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2T23:46:12.650" v="93" actId="1076"/>
          <ac:picMkLst>
            <pc:docMk/>
            <pc:sldMk cId="3906253804" sldId="273"/>
            <ac:picMk id="7" creationId="{39C74A40-23E1-C908-2785-64563A488CA3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3T00:32:39.463" v="605" actId="1076"/>
          <ac:picMkLst>
            <pc:docMk/>
            <pc:sldMk cId="3906253804" sldId="273"/>
            <ac:picMk id="9" creationId="{7784512F-D508-4210-B6AD-93087238F92C}"/>
          </ac:picMkLst>
        </pc:picChg>
      </pc:sldChg>
      <pc:sldChg chg="addSp delSp modSp add replId">
        <pc:chgData name="Vivian Diniz Melo" userId="S::vdmelo@timbrasil.com.br::2dcf81ca-c30d-4c78-94e6-069082db8bdd" providerId="AD" clId="Web-{76D02634-F989-8A16-3ED3-97CD8BFE4A46}" dt="2022-06-03T00:55:06.775" v="877" actId="1076"/>
        <pc:sldMkLst>
          <pc:docMk/>
          <pc:sldMk cId="2308129033" sldId="274"/>
        </pc:sldMkLst>
        <pc:spChg chg="add mod">
          <ac:chgData name="Vivian Diniz Melo" userId="S::vdmelo@timbrasil.com.br::2dcf81ca-c30d-4c78-94e6-069082db8bdd" providerId="AD" clId="Web-{76D02634-F989-8A16-3ED3-97CD8BFE4A46}" dt="2022-06-03T00:53:30.663" v="843" actId="1076"/>
          <ac:spMkLst>
            <pc:docMk/>
            <pc:sldMk cId="2308129033" sldId="274"/>
            <ac:spMk id="9" creationId="{A9B71417-752C-4F17-3331-942A32CC977C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4:13.430" v="854" actId="1076"/>
          <ac:spMkLst>
            <pc:docMk/>
            <pc:sldMk cId="2308129033" sldId="274"/>
            <ac:spMk id="10" creationId="{29B85FE4-DA2C-2FE1-EF28-ADD0A280C425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4:36.290" v="863"/>
          <ac:spMkLst>
            <pc:docMk/>
            <pc:sldMk cId="2308129033" sldId="274"/>
            <ac:spMk id="11" creationId="{D39FD450-04D2-3F51-4C06-367E2358EBB0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4:53.837" v="873" actId="20577"/>
          <ac:spMkLst>
            <pc:docMk/>
            <pc:sldMk cId="2308129033" sldId="274"/>
            <ac:spMk id="12" creationId="{AC6AF089-7A5C-54D7-BEB6-C8FCCBBD635A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5:00.837" v="875" actId="1076"/>
          <ac:spMkLst>
            <pc:docMk/>
            <pc:sldMk cId="2308129033" sldId="274"/>
            <ac:spMk id="13" creationId="{54480119-1E92-02DA-73F8-E06582D4590A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5:06.775" v="877" actId="1076"/>
          <ac:spMkLst>
            <pc:docMk/>
            <pc:sldMk cId="2308129033" sldId="274"/>
            <ac:spMk id="14" creationId="{FD1E0DEF-D4A5-806A-34CC-9E1B3703C824}"/>
          </ac:spMkLst>
        </pc:spChg>
        <pc:picChg chg="add">
          <ac:chgData name="Vivian Diniz Melo" userId="S::vdmelo@timbrasil.com.br::2dcf81ca-c30d-4c78-94e6-069082db8bdd" providerId="AD" clId="Web-{76D02634-F989-8A16-3ED3-97CD8BFE4A46}" dt="2022-06-02T23:46:22.479" v="96"/>
          <ac:picMkLst>
            <pc:docMk/>
            <pc:sldMk cId="2308129033" sldId="274"/>
            <ac:picMk id="3" creationId="{D96DCB8D-3AC8-0E84-F1F9-5B63691059CE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46:21.260" v="94"/>
          <ac:picMkLst>
            <pc:docMk/>
            <pc:sldMk cId="2308129033" sldId="274"/>
            <ac:picMk id="4" creationId="{2740D57F-B203-373F-EC8A-333902A08634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46:21.729" v="95"/>
          <ac:picMkLst>
            <pc:docMk/>
            <pc:sldMk cId="2308129033" sldId="274"/>
            <ac:picMk id="5" creationId="{3B2ECE5A-A646-2CFF-0A64-DE5CD22AD2DD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2T23:46:28.557" v="98" actId="1076"/>
          <ac:picMkLst>
            <pc:docMk/>
            <pc:sldMk cId="2308129033" sldId="274"/>
            <ac:picMk id="7" creationId="{3682C2C6-FABC-56F2-7A8D-43257891DEBA}"/>
          </ac:picMkLst>
        </pc:picChg>
      </pc:sldChg>
      <pc:sldChg chg="addSp delSp modSp add del replId">
        <pc:chgData name="Vivian Diniz Melo" userId="S::vdmelo@timbrasil.com.br::2dcf81ca-c30d-4c78-94e6-069082db8bdd" providerId="AD" clId="Web-{76D02634-F989-8A16-3ED3-97CD8BFE4A46}" dt="2022-06-03T00:55:27.150" v="880"/>
        <pc:sldMkLst>
          <pc:docMk/>
          <pc:sldMk cId="2561016395" sldId="275"/>
        </pc:sldMkLst>
        <pc:picChg chg="add">
          <ac:chgData name="Vivian Diniz Melo" userId="S::vdmelo@timbrasil.com.br::2dcf81ca-c30d-4c78-94e6-069082db8bdd" providerId="AD" clId="Web-{76D02634-F989-8A16-3ED3-97CD8BFE4A46}" dt="2022-06-02T23:46:34.541" v="101"/>
          <ac:picMkLst>
            <pc:docMk/>
            <pc:sldMk cId="2561016395" sldId="275"/>
            <ac:picMk id="3" creationId="{D7E64127-206E-FB0A-1E05-2556B6D54125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46:31.713" v="99"/>
          <ac:picMkLst>
            <pc:docMk/>
            <pc:sldMk cId="2561016395" sldId="275"/>
            <ac:picMk id="4" creationId="{2740D57F-B203-373F-EC8A-333902A08634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46:32.948" v="100"/>
          <ac:picMkLst>
            <pc:docMk/>
            <pc:sldMk cId="2561016395" sldId="275"/>
            <ac:picMk id="5" creationId="{3B2ECE5A-A646-2CFF-0A64-DE5CD22AD2DD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2T23:46:40.010" v="103" actId="1076"/>
          <ac:picMkLst>
            <pc:docMk/>
            <pc:sldMk cId="2561016395" sldId="275"/>
            <ac:picMk id="7" creationId="{C04F8D76-B207-2578-DAFE-7DDE407C5EFE}"/>
          </ac:picMkLst>
        </pc:picChg>
      </pc:sldChg>
      <pc:sldChg chg="addSp delSp modSp add del replId">
        <pc:chgData name="Vivian Diniz Melo" userId="S::vdmelo@timbrasil.com.br::2dcf81ca-c30d-4c78-94e6-069082db8bdd" providerId="AD" clId="Web-{76D02634-F989-8A16-3ED3-97CD8BFE4A46}" dt="2022-06-03T00:55:26.400" v="879"/>
        <pc:sldMkLst>
          <pc:docMk/>
          <pc:sldMk cId="3324396537" sldId="276"/>
        </pc:sldMkLst>
        <pc:picChg chg="add">
          <ac:chgData name="Vivian Diniz Melo" userId="S::vdmelo@timbrasil.com.br::2dcf81ca-c30d-4c78-94e6-069082db8bdd" providerId="AD" clId="Web-{76D02634-F989-8A16-3ED3-97CD8BFE4A46}" dt="2022-06-02T23:46:43.807" v="106"/>
          <ac:picMkLst>
            <pc:docMk/>
            <pc:sldMk cId="3324396537" sldId="276"/>
            <ac:picMk id="3" creationId="{C1C470E6-96AE-0624-39E7-2F477484421E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46:42.073" v="104"/>
          <ac:picMkLst>
            <pc:docMk/>
            <pc:sldMk cId="3324396537" sldId="276"/>
            <ac:picMk id="4" creationId="{2740D57F-B203-373F-EC8A-333902A08634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46:43.135" v="105"/>
          <ac:picMkLst>
            <pc:docMk/>
            <pc:sldMk cId="3324396537" sldId="276"/>
            <ac:picMk id="5" creationId="{3B2ECE5A-A646-2CFF-0A64-DE5CD22AD2DD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2T23:46:47.995" v="108" actId="1076"/>
          <ac:picMkLst>
            <pc:docMk/>
            <pc:sldMk cId="3324396537" sldId="276"/>
            <ac:picMk id="7" creationId="{4F009810-5442-0771-B1F0-F93A67FC027E}"/>
          </ac:picMkLst>
        </pc:picChg>
      </pc:sldChg>
      <pc:sldChg chg="addSp delSp modSp add del replId">
        <pc:chgData name="Vivian Diniz Melo" userId="S::vdmelo@timbrasil.com.br::2dcf81ca-c30d-4c78-94e6-069082db8bdd" providerId="AD" clId="Web-{76D02634-F989-8A16-3ED3-97CD8BFE4A46}" dt="2022-06-03T00:55:24.791" v="878"/>
        <pc:sldMkLst>
          <pc:docMk/>
          <pc:sldMk cId="4018695102" sldId="277"/>
        </pc:sldMkLst>
        <pc:picChg chg="add mod">
          <ac:chgData name="Vivian Diniz Melo" userId="S::vdmelo@timbrasil.com.br::2dcf81ca-c30d-4c78-94e6-069082db8bdd" providerId="AD" clId="Web-{76D02634-F989-8A16-3ED3-97CD8BFE4A46}" dt="2022-06-02T23:46:54.432" v="111" actId="1076"/>
          <ac:picMkLst>
            <pc:docMk/>
            <pc:sldMk cId="4018695102" sldId="277"/>
            <ac:picMk id="3" creationId="{6B7B6AA4-FE7A-E1CF-A31A-F0506CD86745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46:49.651" v="109"/>
          <ac:picMkLst>
            <pc:docMk/>
            <pc:sldMk cId="4018695102" sldId="277"/>
            <ac:picMk id="4" creationId="{2740D57F-B203-373F-EC8A-333902A08634}"/>
          </ac:picMkLst>
        </pc:picChg>
        <pc:picChg chg="del">
          <ac:chgData name="Vivian Diniz Melo" userId="S::vdmelo@timbrasil.com.br::2dcf81ca-c30d-4c78-94e6-069082db8bdd" providerId="AD" clId="Web-{76D02634-F989-8A16-3ED3-97CD8BFE4A46}" dt="2022-06-02T23:35:27.807" v="25"/>
          <ac:picMkLst>
            <pc:docMk/>
            <pc:sldMk cId="4018695102" sldId="277"/>
            <ac:picMk id="5" creationId="{3B2ECE5A-A646-2CFF-0A64-DE5CD22AD2DD}"/>
          </ac:picMkLst>
        </pc:picChg>
      </pc:sldChg>
      <pc:sldChg chg="addSp delSp modSp add ord replId">
        <pc:chgData name="Vivian Diniz Melo" userId="S::vdmelo@timbrasil.com.br::2dcf81ca-c30d-4c78-94e6-069082db8bdd" providerId="AD" clId="Web-{76D02634-F989-8A16-3ED3-97CD8BFE4A46}" dt="2022-06-03T00:52:42.193" v="820" actId="14100"/>
        <pc:sldMkLst>
          <pc:docMk/>
          <pc:sldMk cId="1646680060" sldId="278"/>
        </pc:sldMkLst>
        <pc:spChg chg="add mod">
          <ac:chgData name="Vivian Diniz Melo" userId="S::vdmelo@timbrasil.com.br::2dcf81ca-c30d-4c78-94e6-069082db8bdd" providerId="AD" clId="Web-{76D02634-F989-8A16-3ED3-97CD8BFE4A46}" dt="2022-06-03T00:07:21.554" v="333" actId="20577"/>
          <ac:spMkLst>
            <pc:docMk/>
            <pc:sldMk cId="1646680060" sldId="278"/>
            <ac:spMk id="4" creationId="{4BE56A48-BAEE-CCD9-F893-3584F0332532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07:34.320" v="338" actId="14100"/>
          <ac:spMkLst>
            <pc:docMk/>
            <pc:sldMk cId="1646680060" sldId="278"/>
            <ac:spMk id="5" creationId="{0E86EA0A-50AA-23EF-B576-8C13C349A83C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04:56.692" v="303"/>
          <ac:spMkLst>
            <pc:docMk/>
            <pc:sldMk cId="1646680060" sldId="278"/>
            <ac:spMk id="15" creationId="{46C50AE1-0ECF-99F6-97C0-39205B181983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04:53.770" v="302"/>
          <ac:spMkLst>
            <pc:docMk/>
            <pc:sldMk cId="1646680060" sldId="278"/>
            <ac:spMk id="16" creationId="{6F8C94ED-FEE7-B5C8-470C-4739BBF8B8D3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05:01.270" v="305"/>
          <ac:spMkLst>
            <pc:docMk/>
            <pc:sldMk cId="1646680060" sldId="278"/>
            <ac:spMk id="17" creationId="{D5A6F4C0-C6E9-40A8-9C14-3BAE66866125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04:59.301" v="304"/>
          <ac:spMkLst>
            <pc:docMk/>
            <pc:sldMk cId="1646680060" sldId="278"/>
            <ac:spMk id="19" creationId="{944FD9FA-8C96-19E5-DFC3-F9FF001A8E5D}"/>
          </ac:spMkLst>
        </pc:spChg>
        <pc:spChg chg="mod">
          <ac:chgData name="Vivian Diniz Melo" userId="S::vdmelo@timbrasil.com.br::2dcf81ca-c30d-4c78-94e6-069082db8bdd" providerId="AD" clId="Web-{76D02634-F989-8A16-3ED3-97CD8BFE4A46}" dt="2022-06-03T00:17:52.319" v="406" actId="1076"/>
          <ac:spMkLst>
            <pc:docMk/>
            <pc:sldMk cId="1646680060" sldId="278"/>
            <ac:spMk id="20" creationId="{9EA6EBB3-3C5C-B55B-D03C-0F31D223E51E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15:18.940" v="362"/>
          <ac:spMkLst>
            <pc:docMk/>
            <pc:sldMk cId="1646680060" sldId="278"/>
            <ac:spMk id="21" creationId="{FC67E14E-F71B-29A8-37CF-4F6C6FB08725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15:17.034" v="361"/>
          <ac:spMkLst>
            <pc:docMk/>
            <pc:sldMk cId="1646680060" sldId="278"/>
            <ac:spMk id="22" creationId="{59077A4E-82B2-5639-A0D9-9FBD95C1F5E2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17:01.302" v="395" actId="1076"/>
          <ac:spMkLst>
            <pc:docMk/>
            <pc:sldMk cId="1646680060" sldId="278"/>
            <ac:spMk id="23" creationId="{A4C82ED5-833B-6C16-6A91-2EEC1E3A47E0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15:14.846" v="360"/>
          <ac:spMkLst>
            <pc:docMk/>
            <pc:sldMk cId="1646680060" sldId="278"/>
            <ac:spMk id="24" creationId="{64D4B8DD-46A1-5606-0F6C-DD369B3A7933}"/>
          </ac:spMkLst>
        </pc:spChg>
        <pc:spChg chg="add mod ord">
          <ac:chgData name="Vivian Diniz Melo" userId="S::vdmelo@timbrasil.com.br::2dcf81ca-c30d-4c78-94e6-069082db8bdd" providerId="AD" clId="Web-{76D02634-F989-8A16-3ED3-97CD8BFE4A46}" dt="2022-06-03T00:16:58.286" v="394" actId="1076"/>
          <ac:spMkLst>
            <pc:docMk/>
            <pc:sldMk cId="1646680060" sldId="278"/>
            <ac:spMk id="25" creationId="{4616905E-88BB-16CC-8718-3D62041DFC30}"/>
          </ac:spMkLst>
        </pc:spChg>
        <pc:spChg chg="add del">
          <ac:chgData name="Vivian Diniz Melo" userId="S::vdmelo@timbrasil.com.br::2dcf81ca-c30d-4c78-94e6-069082db8bdd" providerId="AD" clId="Web-{76D02634-F989-8A16-3ED3-97CD8BFE4A46}" dt="2022-06-03T00:16:32.348" v="387"/>
          <ac:spMkLst>
            <pc:docMk/>
            <pc:sldMk cId="1646680060" sldId="278"/>
            <ac:spMk id="26" creationId="{2E09135D-5698-C9F0-9F15-0CDF06597B97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15:21.456" v="363"/>
          <ac:spMkLst>
            <pc:docMk/>
            <pc:sldMk cId="1646680060" sldId="278"/>
            <ac:spMk id="27" creationId="{44D4A913-A9AD-2309-CCAE-B86B4DE03067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15:25.456" v="365"/>
          <ac:spMkLst>
            <pc:docMk/>
            <pc:sldMk cId="1646680060" sldId="278"/>
            <ac:spMk id="28" creationId="{A726E1BA-C6D6-27B1-3932-E9B2AC170F72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15:30.268" v="367"/>
          <ac:spMkLst>
            <pc:docMk/>
            <pc:sldMk cId="1646680060" sldId="278"/>
            <ac:spMk id="29" creationId="{425B348F-889C-ADAB-307B-2836BEA24337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15:23.096" v="364"/>
          <ac:spMkLst>
            <pc:docMk/>
            <pc:sldMk cId="1646680060" sldId="278"/>
            <ac:spMk id="30" creationId="{8C16C6B6-0E2E-38B5-0797-43DC38850F25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15:28.159" v="366"/>
          <ac:spMkLst>
            <pc:docMk/>
            <pc:sldMk cId="1646680060" sldId="278"/>
            <ac:spMk id="31" creationId="{5E56F9EC-413B-DC75-5260-6F821A8F7D73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15:32.143" v="368"/>
          <ac:spMkLst>
            <pc:docMk/>
            <pc:sldMk cId="1646680060" sldId="278"/>
            <ac:spMk id="32" creationId="{53D259E4-0450-891C-7281-71CBEF776780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16:51.348" v="392" actId="1076"/>
          <ac:spMkLst>
            <pc:docMk/>
            <pc:sldMk cId="1646680060" sldId="278"/>
            <ac:spMk id="33" creationId="{87B87FB0-543C-BD01-C87A-02862772268E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16:47.676" v="391" actId="1076"/>
          <ac:spMkLst>
            <pc:docMk/>
            <pc:sldMk cId="1646680060" sldId="278"/>
            <ac:spMk id="34" creationId="{876A397E-5016-0497-8881-DAA679E7DC64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15:33.550" v="369"/>
          <ac:spMkLst>
            <pc:docMk/>
            <pc:sldMk cId="1646680060" sldId="278"/>
            <ac:spMk id="35" creationId="{508CF965-3C04-6B00-71F0-CDD694C54726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17:07.146" v="397" actId="1076"/>
          <ac:spMkLst>
            <pc:docMk/>
            <pc:sldMk cId="1646680060" sldId="278"/>
            <ac:spMk id="38" creationId="{ECC1BAFA-9C23-1FAD-D675-6CA1386BAF18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17:15.865" v="399" actId="1076"/>
          <ac:spMkLst>
            <pc:docMk/>
            <pc:sldMk cId="1646680060" sldId="278"/>
            <ac:spMk id="39" creationId="{673C383A-F96A-C62B-2516-9F0EA7C5F7BB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17:36.490" v="403" actId="1076"/>
          <ac:spMkLst>
            <pc:docMk/>
            <pc:sldMk cId="1646680060" sldId="278"/>
            <ac:spMk id="41" creationId="{58D3C69A-9E25-2552-4A37-F7CCC5CBC9E9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17:45.678" v="405" actId="1076"/>
          <ac:spMkLst>
            <pc:docMk/>
            <pc:sldMk cId="1646680060" sldId="278"/>
            <ac:spMk id="42" creationId="{F2A1C8ED-5EF8-4F3E-21D5-1BA8E3D426EE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6:56.750" v="664" actId="1076"/>
          <ac:spMkLst>
            <pc:docMk/>
            <pc:sldMk cId="1646680060" sldId="278"/>
            <ac:spMk id="43" creationId="{38DE1597-FBB0-940C-6E2A-3FA50736C466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6:54.407" v="663" actId="1076"/>
          <ac:spMkLst>
            <pc:docMk/>
            <pc:sldMk cId="1646680060" sldId="278"/>
            <ac:spMk id="45" creationId="{6D555C95-A79D-DC6B-00F9-B4D0266FBC77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37:16.438" v="667" actId="1076"/>
          <ac:spMkLst>
            <pc:docMk/>
            <pc:sldMk cId="1646680060" sldId="278"/>
            <ac:spMk id="47" creationId="{8A89B399-6B42-1FED-1D5B-E1CCC32A773D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2:18.568" v="815" actId="14100"/>
          <ac:spMkLst>
            <pc:docMk/>
            <pc:sldMk cId="1646680060" sldId="278"/>
            <ac:spMk id="48" creationId="{D38F8B6B-9AC2-CB11-70AF-AEEA538B7CE1}"/>
          </ac:spMkLst>
        </pc:spChg>
        <pc:spChg chg="add del mod">
          <ac:chgData name="Vivian Diniz Melo" userId="S::vdmelo@timbrasil.com.br::2dcf81ca-c30d-4c78-94e6-069082db8bdd" providerId="AD" clId="Web-{76D02634-F989-8A16-3ED3-97CD8BFE4A46}" dt="2022-06-03T00:50:22.878" v="776"/>
          <ac:spMkLst>
            <pc:docMk/>
            <pc:sldMk cId="1646680060" sldId="278"/>
            <ac:spMk id="49" creationId="{8D18CB6D-F8F4-CE6D-73C5-BAEC69CA86AB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2:22.927" v="816" actId="1076"/>
          <ac:spMkLst>
            <pc:docMk/>
            <pc:sldMk cId="1646680060" sldId="278"/>
            <ac:spMk id="50" creationId="{72A6A4AC-82E6-B189-EB42-51B06A644A84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2:32.631" v="819" actId="14100"/>
          <ac:spMkLst>
            <pc:docMk/>
            <pc:sldMk cId="1646680060" sldId="278"/>
            <ac:spMk id="51" creationId="{4CBF7491-B0B4-6E6B-FE72-34127CE93362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52:42.193" v="820" actId="14100"/>
          <ac:spMkLst>
            <pc:docMk/>
            <pc:sldMk cId="1646680060" sldId="278"/>
            <ac:spMk id="52" creationId="{F2812FA8-EB34-DD92-BD87-893C71455A87}"/>
          </ac:spMkLst>
        </pc:spChg>
        <pc:picChg chg="add del mod">
          <ac:chgData name="Vivian Diniz Melo" userId="S::vdmelo@timbrasil.com.br::2dcf81ca-c30d-4c78-94e6-069082db8bdd" providerId="AD" clId="Web-{76D02634-F989-8A16-3ED3-97CD8BFE4A46}" dt="2022-06-03T00:06:01.084" v="318"/>
          <ac:picMkLst>
            <pc:docMk/>
            <pc:sldMk cId="1646680060" sldId="278"/>
            <ac:picMk id="2" creationId="{07AFFE4A-D528-2469-39BD-29D377E80B94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3T00:07:04.116" v="327"/>
          <ac:picMkLst>
            <pc:docMk/>
            <pc:sldMk cId="1646680060" sldId="278"/>
            <ac:picMk id="3" creationId="{49938026-0A0B-0C3A-0FF2-183561643757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3T00:08:10.962" v="347" actId="1076"/>
          <ac:picMkLst>
            <pc:docMk/>
            <pc:sldMk cId="1646680060" sldId="278"/>
            <ac:picMk id="18" creationId="{C7647F62-25D3-6353-1DE5-B1DB6C169EE6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3T00:17:29.256" v="401" actId="1076"/>
          <ac:picMkLst>
            <pc:docMk/>
            <pc:sldMk cId="1646680060" sldId="278"/>
            <ac:picMk id="40" creationId="{3BCD7130-494B-BB0A-7F6B-FF23E4F8D991}"/>
          </ac:picMkLst>
        </pc:picChg>
      </pc:sldChg>
      <pc:sldChg chg="addSp delSp modSp add replId">
        <pc:chgData name="Vivian Diniz Melo" userId="S::vdmelo@timbrasil.com.br::2dcf81ca-c30d-4c78-94e6-069082db8bdd" providerId="AD" clId="Web-{76D02634-F989-8A16-3ED3-97CD8BFE4A46}" dt="2022-06-03T00:49:24.033" v="770" actId="1076"/>
        <pc:sldMkLst>
          <pc:docMk/>
          <pc:sldMk cId="1020417913" sldId="279"/>
        </pc:sldMkLst>
        <pc:spChg chg="add mod">
          <ac:chgData name="Vivian Diniz Melo" userId="S::vdmelo@timbrasil.com.br::2dcf81ca-c30d-4c78-94e6-069082db8bdd" providerId="AD" clId="Web-{76D02634-F989-8A16-3ED3-97CD8BFE4A46}" dt="2022-06-03T00:41:37.194" v="712" actId="1076"/>
          <ac:spMkLst>
            <pc:docMk/>
            <pc:sldMk cId="1020417913" sldId="279"/>
            <ac:spMk id="2" creationId="{F2C4A475-5FBA-669F-9FE9-B3FE922275C8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44:00.182" v="745" actId="14100"/>
          <ac:spMkLst>
            <pc:docMk/>
            <pc:sldMk cId="1020417913" sldId="279"/>
            <ac:spMk id="4" creationId="{E6595807-6920-CB93-D7C3-54988A8F62EB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44:14.666" v="749" actId="20577"/>
          <ac:spMkLst>
            <pc:docMk/>
            <pc:sldMk cId="1020417913" sldId="279"/>
            <ac:spMk id="6" creationId="{699BEB25-D780-0CEE-50A9-F268E5284FE2}"/>
          </ac:spMkLst>
        </pc:spChg>
        <pc:spChg chg="add mod">
          <ac:chgData name="Vivian Diniz Melo" userId="S::vdmelo@timbrasil.com.br::2dcf81ca-c30d-4c78-94e6-069082db8bdd" providerId="AD" clId="Web-{76D02634-F989-8A16-3ED3-97CD8BFE4A46}" dt="2022-06-03T00:49:24.033" v="770" actId="1076"/>
          <ac:spMkLst>
            <pc:docMk/>
            <pc:sldMk cId="1020417913" sldId="279"/>
            <ac:spMk id="10" creationId="{F750D5C2-0C71-6570-D497-571E02A8E1D4}"/>
          </ac:spMkLst>
        </pc:spChg>
        <pc:spChg chg="mod">
          <ac:chgData name="Vivian Diniz Melo" userId="S::vdmelo@timbrasil.com.br::2dcf81ca-c30d-4c78-94e6-069082db8bdd" providerId="AD" clId="Web-{76D02634-F989-8A16-3ED3-97CD8BFE4A46}" dt="2022-06-03T00:41:52.835" v="720" actId="1076"/>
          <ac:spMkLst>
            <pc:docMk/>
            <pc:sldMk cId="1020417913" sldId="279"/>
            <ac:spMk id="17" creationId="{91B0A208-08FC-7905-D8B0-5C8C1DDED935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41:24.663" v="710"/>
          <ac:spMkLst>
            <pc:docMk/>
            <pc:sldMk cId="1020417913" sldId="279"/>
            <ac:spMk id="19" creationId="{2CADB97B-2CFA-D8D1-AB60-8E8FA0705520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41:22.538" v="709"/>
          <ac:spMkLst>
            <pc:docMk/>
            <pc:sldMk cId="1020417913" sldId="279"/>
            <ac:spMk id="20" creationId="{13A533CC-3B04-4E10-277A-6B10DEFC18BB}"/>
          </ac:spMkLst>
        </pc:spChg>
        <pc:spChg chg="del mod">
          <ac:chgData name="Vivian Diniz Melo" userId="S::vdmelo@timbrasil.com.br::2dcf81ca-c30d-4c78-94e6-069082db8bdd" providerId="AD" clId="Web-{76D02634-F989-8A16-3ED3-97CD8BFE4A46}" dt="2022-06-03T00:41:11.178" v="706"/>
          <ac:spMkLst>
            <pc:docMk/>
            <pc:sldMk cId="1020417913" sldId="279"/>
            <ac:spMk id="25" creationId="{4D9AADFE-74D0-A448-42AA-322C343C5F6C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41:08.647" v="704"/>
          <ac:spMkLst>
            <pc:docMk/>
            <pc:sldMk cId="1020417913" sldId="279"/>
            <ac:spMk id="26" creationId="{0F89FFB1-59CD-AFAC-95AA-F6857760C361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41:07.897" v="703"/>
          <ac:spMkLst>
            <pc:docMk/>
            <pc:sldMk cId="1020417913" sldId="279"/>
            <ac:spMk id="27" creationId="{954CFD06-11EC-353A-7CA7-0AA3ED4E0A6A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41:17.506" v="708"/>
          <ac:spMkLst>
            <pc:docMk/>
            <pc:sldMk cId="1020417913" sldId="279"/>
            <ac:spMk id="28" creationId="{9B6267B6-3C2B-1A83-5B8C-ECAF77CAB84E}"/>
          </ac:spMkLst>
        </pc:spChg>
        <pc:spChg chg="del">
          <ac:chgData name="Vivian Diniz Melo" userId="S::vdmelo@timbrasil.com.br::2dcf81ca-c30d-4c78-94e6-069082db8bdd" providerId="AD" clId="Web-{76D02634-F989-8A16-3ED3-97CD8BFE4A46}" dt="2022-06-03T00:41:15.115" v="707"/>
          <ac:spMkLst>
            <pc:docMk/>
            <pc:sldMk cId="1020417913" sldId="279"/>
            <ac:spMk id="29" creationId="{2B3E1669-4C7C-9B50-B7B9-4ED1F093EDAC}"/>
          </ac:spMkLst>
        </pc:spChg>
        <pc:picChg chg="del">
          <ac:chgData name="Vivian Diniz Melo" userId="S::vdmelo@timbrasil.com.br::2dcf81ca-c30d-4c78-94e6-069082db8bdd" providerId="AD" clId="Web-{76D02634-F989-8A16-3ED3-97CD8BFE4A46}" dt="2022-06-03T00:41:06.193" v="702"/>
          <ac:picMkLst>
            <pc:docMk/>
            <pc:sldMk cId="1020417913" sldId="279"/>
            <ac:picMk id="3" creationId="{32DC48F2-880B-37BC-F6DF-56513C29106A}"/>
          </ac:picMkLst>
        </pc:picChg>
        <pc:picChg chg="add del mod">
          <ac:chgData name="Vivian Diniz Melo" userId="S::vdmelo@timbrasil.com.br::2dcf81ca-c30d-4c78-94e6-069082db8bdd" providerId="AD" clId="Web-{76D02634-F989-8A16-3ED3-97CD8BFE4A46}" dt="2022-06-03T00:45:38.278" v="750"/>
          <ac:picMkLst>
            <pc:docMk/>
            <pc:sldMk cId="1020417913" sldId="279"/>
            <ac:picMk id="5" creationId="{70F05AC5-F848-623E-B897-9A7C7E7EFFDB}"/>
          </ac:picMkLst>
        </pc:picChg>
        <pc:picChg chg="add mod">
          <ac:chgData name="Vivian Diniz Melo" userId="S::vdmelo@timbrasil.com.br::2dcf81ca-c30d-4c78-94e6-069082db8bdd" providerId="AD" clId="Web-{76D02634-F989-8A16-3ED3-97CD8BFE4A46}" dt="2022-06-03T00:48:38.329" v="754" actId="14100"/>
          <ac:picMkLst>
            <pc:docMk/>
            <pc:sldMk cId="1020417913" sldId="279"/>
            <ac:picMk id="8" creationId="{F1F59693-EC7D-78C0-9036-9C767B2B105E}"/>
          </ac:picMkLst>
        </pc:picChg>
      </pc:sldChg>
    </pc:docChg>
  </pc:docChgLst>
  <pc:docChgLst>
    <pc:chgData name="Vivian Diniz Melo" userId="S::vdmelo@timbrasil.com.br::2dcf81ca-c30d-4c78-94e6-069082db8bdd" providerId="AD" clId="Web-{DD69DBC8-F660-4C0E-88C0-3922CBA03AE2}"/>
    <pc:docChg chg="mod addSld modSld modMainMaster">
      <pc:chgData name="Vivian Diniz Melo" userId="S::vdmelo@timbrasil.com.br::2dcf81ca-c30d-4c78-94e6-069082db8bdd" providerId="AD" clId="Web-{DD69DBC8-F660-4C0E-88C0-3922CBA03AE2}" dt="2022-06-01T20:50:58.322" v="611" actId="1076"/>
      <pc:docMkLst>
        <pc:docMk/>
      </pc:docMkLst>
      <pc:sldChg chg="addSp delSp modSp">
        <pc:chgData name="Vivian Diniz Melo" userId="S::vdmelo@timbrasil.com.br::2dcf81ca-c30d-4c78-94e6-069082db8bdd" providerId="AD" clId="Web-{DD69DBC8-F660-4C0E-88C0-3922CBA03AE2}" dt="2022-06-01T20:45:51.317" v="530"/>
        <pc:sldMkLst>
          <pc:docMk/>
          <pc:sldMk cId="109857222" sldId="256"/>
        </pc:sldMkLst>
        <pc:spChg chg="del">
          <ac:chgData name="Vivian Diniz Melo" userId="S::vdmelo@timbrasil.com.br::2dcf81ca-c30d-4c78-94e6-069082db8bdd" providerId="AD" clId="Web-{DD69DBC8-F660-4C0E-88C0-3922CBA03AE2}" dt="2022-06-01T19:03:42.762" v="2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19:03:45.059" v="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ivian Diniz Melo" userId="S::vdmelo@timbrasil.com.br::2dcf81ca-c30d-4c78-94e6-069082db8bdd" providerId="AD" clId="Web-{DD69DBC8-F660-4C0E-88C0-3922CBA03AE2}" dt="2022-06-01T20:41:35.908" v="469"/>
          <ac:spMkLst>
            <pc:docMk/>
            <pc:sldMk cId="109857222" sldId="256"/>
            <ac:spMk id="4" creationId="{904E6D16-C327-F0F2-A806-6064B51333F3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20:44:19.988" v="507" actId="1076"/>
          <ac:spMkLst>
            <pc:docMk/>
            <pc:sldMk cId="109857222" sldId="256"/>
            <ac:spMk id="5" creationId="{2399540F-5F00-AE7C-E726-5614D49CEAB7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20:44:26.582" v="510" actId="1076"/>
          <ac:spMkLst>
            <pc:docMk/>
            <pc:sldMk cId="109857222" sldId="256"/>
            <ac:spMk id="6" creationId="{30969585-5A72-5F18-EDA2-81517918BFA1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20:44:38.176" v="511" actId="1076"/>
          <ac:spMkLst>
            <pc:docMk/>
            <pc:sldMk cId="109857222" sldId="256"/>
            <ac:spMk id="7" creationId="{E5C7AF67-B297-9326-E1DE-90EDF0A216A5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20:44:44.738" v="512" actId="1076"/>
          <ac:spMkLst>
            <pc:docMk/>
            <pc:sldMk cId="109857222" sldId="256"/>
            <ac:spMk id="8" creationId="{BAB18676-6C65-A1F9-62BB-98BCC56B77D5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20:44:47.348" v="513" actId="1076"/>
          <ac:spMkLst>
            <pc:docMk/>
            <pc:sldMk cId="109857222" sldId="256"/>
            <ac:spMk id="9" creationId="{2AF8B150-A2CC-863C-44F2-973D41F341FE}"/>
          </ac:spMkLst>
        </pc:spChg>
        <pc:spChg chg="add del mod">
          <ac:chgData name="Vivian Diniz Melo" userId="S::vdmelo@timbrasil.com.br::2dcf81ca-c30d-4c78-94e6-069082db8bdd" providerId="AD" clId="Web-{DD69DBC8-F660-4C0E-88C0-3922CBA03AE2}" dt="2022-06-01T20:41:37.798" v="470"/>
          <ac:spMkLst>
            <pc:docMk/>
            <pc:sldMk cId="109857222" sldId="256"/>
            <ac:spMk id="10" creationId="{EFC23925-66BA-9107-EEB4-ED655B09997A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19:17:32.131" v="108" actId="20577"/>
          <ac:spMkLst>
            <pc:docMk/>
            <pc:sldMk cId="109857222" sldId="256"/>
            <ac:spMk id="11" creationId="{004DD69B-BF3B-17EA-4FFF-389E7802887D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19:17:51.693" v="111" actId="20577"/>
          <ac:spMkLst>
            <pc:docMk/>
            <pc:sldMk cId="109857222" sldId="256"/>
            <ac:spMk id="12" creationId="{8B70792A-83F4-4761-B255-9D4B2DA90C6E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19:18:09.366" v="114" actId="20577"/>
          <ac:spMkLst>
            <pc:docMk/>
            <pc:sldMk cId="109857222" sldId="256"/>
            <ac:spMk id="13" creationId="{5246577B-C1A2-A8DB-2007-7F66A519B767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19:20:11.836" v="125" actId="20577"/>
          <ac:spMkLst>
            <pc:docMk/>
            <pc:sldMk cId="109857222" sldId="256"/>
            <ac:spMk id="14" creationId="{F01D8521-5B45-0987-C680-C832F00960C0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19:20:33.664" v="128" actId="20577"/>
          <ac:spMkLst>
            <pc:docMk/>
            <pc:sldMk cId="109857222" sldId="256"/>
            <ac:spMk id="15" creationId="{8D4A8A1F-C2AB-2754-037D-494861C19B8F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19:20:49.899" v="131" actId="20577"/>
          <ac:spMkLst>
            <pc:docMk/>
            <pc:sldMk cId="109857222" sldId="256"/>
            <ac:spMk id="16" creationId="{0BD26C7C-9DF7-1D1F-5C38-BE14D9E8AF8C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19:21:11.180" v="134" actId="20577"/>
          <ac:spMkLst>
            <pc:docMk/>
            <pc:sldMk cId="109857222" sldId="256"/>
            <ac:spMk id="17" creationId="{5911A256-9450-9D49-FBA2-7B11349F5F24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19:21:29.868" v="137" actId="20577"/>
          <ac:spMkLst>
            <pc:docMk/>
            <pc:sldMk cId="109857222" sldId="256"/>
            <ac:spMk id="18" creationId="{EBA6368E-A32E-F0F4-423A-29E08061276B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19:22:08.681" v="146" actId="20577"/>
          <ac:spMkLst>
            <pc:docMk/>
            <pc:sldMk cId="109857222" sldId="256"/>
            <ac:spMk id="19" creationId="{61DA5FF5-C106-C6B0-75EB-DBBAC87A6677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19:22:03.837" v="144" actId="20577"/>
          <ac:spMkLst>
            <pc:docMk/>
            <pc:sldMk cId="109857222" sldId="256"/>
            <ac:spMk id="20" creationId="{1425C137-53ED-FB4A-2F37-5999FB4EF025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20:44:07.519" v="502" actId="1076"/>
          <ac:spMkLst>
            <pc:docMk/>
            <pc:sldMk cId="109857222" sldId="256"/>
            <ac:spMk id="26" creationId="{59D53545-FF72-2DBA-D74B-05AB94FC3D74}"/>
          </ac:spMkLst>
        </pc:spChg>
        <pc:spChg chg="add">
          <ac:chgData name="Vivian Diniz Melo" userId="S::vdmelo@timbrasil.com.br::2dcf81ca-c30d-4c78-94e6-069082db8bdd" providerId="AD" clId="Web-{DD69DBC8-F660-4C0E-88C0-3922CBA03AE2}" dt="2022-06-01T20:41:32.564" v="468"/>
          <ac:spMkLst>
            <pc:docMk/>
            <pc:sldMk cId="109857222" sldId="256"/>
            <ac:spMk id="28" creationId="{E267AA9B-B6F7-B224-AF4F-08D71EC52387}"/>
          </ac:spMkLst>
        </pc:spChg>
        <pc:picChg chg="add mod">
          <ac:chgData name="Vivian Diniz Melo" userId="S::vdmelo@timbrasil.com.br::2dcf81ca-c30d-4c78-94e6-069082db8bdd" providerId="AD" clId="Web-{DD69DBC8-F660-4C0E-88C0-3922CBA03AE2}" dt="2022-06-01T20:43:08.190" v="490" actId="1076"/>
          <ac:picMkLst>
            <pc:docMk/>
            <pc:sldMk cId="109857222" sldId="256"/>
            <ac:picMk id="3" creationId="{B18EE250-F202-9A61-C491-98EDBB50DE9C}"/>
          </ac:picMkLst>
        </pc:picChg>
        <pc:picChg chg="add">
          <ac:chgData name="Vivian Diniz Melo" userId="S::vdmelo@timbrasil.com.br::2dcf81ca-c30d-4c78-94e6-069082db8bdd" providerId="AD" clId="Web-{DD69DBC8-F660-4C0E-88C0-3922CBA03AE2}" dt="2022-06-01T20:41:13.173" v="464"/>
          <ac:picMkLst>
            <pc:docMk/>
            <pc:sldMk cId="109857222" sldId="256"/>
            <ac:picMk id="22" creationId="{3C8EE8C5-12C7-5FE3-D901-CE0FF5353EE9}"/>
          </ac:picMkLst>
        </pc:picChg>
        <pc:picChg chg="add del">
          <ac:chgData name="Vivian Diniz Melo" userId="S::vdmelo@timbrasil.com.br::2dcf81ca-c30d-4c78-94e6-069082db8bdd" providerId="AD" clId="Web-{DD69DBC8-F660-4C0E-88C0-3922CBA03AE2}" dt="2022-06-01T20:41:21.376" v="466"/>
          <ac:picMkLst>
            <pc:docMk/>
            <pc:sldMk cId="109857222" sldId="256"/>
            <ac:picMk id="24" creationId="{7646C82F-AC6E-B0F6-6D7E-9827E8D34388}"/>
          </ac:picMkLst>
        </pc:picChg>
        <pc:cxnChg chg="add mod">
          <ac:chgData name="Vivian Diniz Melo" userId="S::vdmelo@timbrasil.com.br::2dcf81ca-c30d-4c78-94e6-069082db8bdd" providerId="AD" clId="Web-{DD69DBC8-F660-4C0E-88C0-3922CBA03AE2}" dt="2022-06-01T20:44:51.832" v="514" actId="14100"/>
          <ac:cxnSpMkLst>
            <pc:docMk/>
            <pc:sldMk cId="109857222" sldId="256"/>
            <ac:cxnSpMk id="29" creationId="{BF3BF461-1DC1-421C-22DC-9A7B0E2F546C}"/>
          </ac:cxnSpMkLst>
        </pc:cxnChg>
        <pc:cxnChg chg="add mod">
          <ac:chgData name="Vivian Diniz Melo" userId="S::vdmelo@timbrasil.com.br::2dcf81ca-c30d-4c78-94e6-069082db8bdd" providerId="AD" clId="Web-{DD69DBC8-F660-4C0E-88C0-3922CBA03AE2}" dt="2022-06-01T20:44:09.050" v="503" actId="1076"/>
          <ac:cxnSpMkLst>
            <pc:docMk/>
            <pc:sldMk cId="109857222" sldId="256"/>
            <ac:cxnSpMk id="30" creationId="{0E232F3D-8DBD-247C-EDBA-28B48219E789}"/>
          </ac:cxnSpMkLst>
        </pc:cxnChg>
        <pc:cxnChg chg="add mod">
          <ac:chgData name="Vivian Diniz Melo" userId="S::vdmelo@timbrasil.com.br::2dcf81ca-c30d-4c78-94e6-069082db8bdd" providerId="AD" clId="Web-{DD69DBC8-F660-4C0E-88C0-3922CBA03AE2}" dt="2022-06-01T20:43:47.925" v="500" actId="1076"/>
          <ac:cxnSpMkLst>
            <pc:docMk/>
            <pc:sldMk cId="109857222" sldId="256"/>
            <ac:cxnSpMk id="31" creationId="{CDEEB534-D2EC-B4B1-21B9-F2A66E1CE8BA}"/>
          </ac:cxnSpMkLst>
        </pc:cxnChg>
        <pc:cxnChg chg="add mod">
          <ac:chgData name="Vivian Diniz Melo" userId="S::vdmelo@timbrasil.com.br::2dcf81ca-c30d-4c78-94e6-069082db8bdd" providerId="AD" clId="Web-{DD69DBC8-F660-4C0E-88C0-3922CBA03AE2}" dt="2022-06-01T20:45:02.098" v="517" actId="14100"/>
          <ac:cxnSpMkLst>
            <pc:docMk/>
            <pc:sldMk cId="109857222" sldId="256"/>
            <ac:cxnSpMk id="32" creationId="{E9A95779-ED31-9FCA-73CB-6B950858153E}"/>
          </ac:cxnSpMkLst>
        </pc:cxnChg>
        <pc:cxnChg chg="add mod">
          <ac:chgData name="Vivian Diniz Melo" userId="S::vdmelo@timbrasil.com.br::2dcf81ca-c30d-4c78-94e6-069082db8bdd" providerId="AD" clId="Web-{DD69DBC8-F660-4C0E-88C0-3922CBA03AE2}" dt="2022-06-01T20:45:09.067" v="520" actId="14100"/>
          <ac:cxnSpMkLst>
            <pc:docMk/>
            <pc:sldMk cId="109857222" sldId="256"/>
            <ac:cxnSpMk id="33" creationId="{44328CFE-26B4-3D32-6EA4-A31C48849482}"/>
          </ac:cxnSpMkLst>
        </pc:cxnChg>
        <pc:cxnChg chg="add mod">
          <ac:chgData name="Vivian Diniz Melo" userId="S::vdmelo@timbrasil.com.br::2dcf81ca-c30d-4c78-94e6-069082db8bdd" providerId="AD" clId="Web-{DD69DBC8-F660-4C0E-88C0-3922CBA03AE2}" dt="2022-06-01T20:45:17.286" v="524" actId="14100"/>
          <ac:cxnSpMkLst>
            <pc:docMk/>
            <pc:sldMk cId="109857222" sldId="256"/>
            <ac:cxnSpMk id="34" creationId="{E429C1BA-324E-6D7B-3315-DB8ACB3CD183}"/>
          </ac:cxnSpMkLst>
        </pc:cxnChg>
        <pc:cxnChg chg="add del mod">
          <ac:chgData name="Vivian Diniz Melo" userId="S::vdmelo@timbrasil.com.br::2dcf81ca-c30d-4c78-94e6-069082db8bdd" providerId="AD" clId="Web-{DD69DBC8-F660-4C0E-88C0-3922CBA03AE2}" dt="2022-06-01T20:45:51.317" v="530"/>
          <ac:cxnSpMkLst>
            <pc:docMk/>
            <pc:sldMk cId="109857222" sldId="256"/>
            <ac:cxnSpMk id="35" creationId="{8F11CBBD-1580-2D2E-E8D8-039E4CECBF13}"/>
          </ac:cxnSpMkLst>
        </pc:cxnChg>
      </pc:sldChg>
      <pc:sldChg chg="addSp delSp modSp add replId">
        <pc:chgData name="Vivian Diniz Melo" userId="S::vdmelo@timbrasil.com.br::2dcf81ca-c30d-4c78-94e6-069082db8bdd" providerId="AD" clId="Web-{DD69DBC8-F660-4C0E-88C0-3922CBA03AE2}" dt="2022-06-01T20:50:58.322" v="611" actId="1076"/>
        <pc:sldMkLst>
          <pc:docMk/>
          <pc:sldMk cId="3404523148" sldId="257"/>
        </pc:sldMkLst>
        <pc:spChg chg="del">
          <ac:chgData name="Vivian Diniz Melo" userId="S::vdmelo@timbrasil.com.br::2dcf81ca-c30d-4c78-94e6-069082db8bdd" providerId="AD" clId="Web-{DD69DBC8-F660-4C0E-88C0-3922CBA03AE2}" dt="2022-06-01T20:46:00.911" v="531"/>
          <ac:spMkLst>
            <pc:docMk/>
            <pc:sldMk cId="3404523148" sldId="257"/>
            <ac:spMk id="4" creationId="{904E6D16-C327-F0F2-A806-6064B51333F3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46:06.068" v="536"/>
          <ac:spMkLst>
            <pc:docMk/>
            <pc:sldMk cId="3404523148" sldId="257"/>
            <ac:spMk id="5" creationId="{2399540F-5F00-AE7C-E726-5614D49CEAB7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46:02.802" v="533"/>
          <ac:spMkLst>
            <pc:docMk/>
            <pc:sldMk cId="3404523148" sldId="257"/>
            <ac:spMk id="6" creationId="{30969585-5A72-5F18-EDA2-81517918BFA1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46:07.490" v="537"/>
          <ac:spMkLst>
            <pc:docMk/>
            <pc:sldMk cId="3404523148" sldId="257"/>
            <ac:spMk id="7" creationId="{E5C7AF67-B297-9326-E1DE-90EDF0A216A5}"/>
          </ac:spMkLst>
        </pc:spChg>
        <pc:spChg chg="del mod">
          <ac:chgData name="Vivian Diniz Melo" userId="S::vdmelo@timbrasil.com.br::2dcf81ca-c30d-4c78-94e6-069082db8bdd" providerId="AD" clId="Web-{DD69DBC8-F660-4C0E-88C0-3922CBA03AE2}" dt="2022-06-01T20:46:05.193" v="535"/>
          <ac:spMkLst>
            <pc:docMk/>
            <pc:sldMk cId="3404523148" sldId="257"/>
            <ac:spMk id="8" creationId="{BAB18676-6C65-A1F9-62BB-98BCC56B77D5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46:08.786" v="538"/>
          <ac:spMkLst>
            <pc:docMk/>
            <pc:sldMk cId="3404523148" sldId="257"/>
            <ac:spMk id="9" creationId="{2AF8B150-A2CC-863C-44F2-973D41F341FE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46:01.536" v="532"/>
          <ac:spMkLst>
            <pc:docMk/>
            <pc:sldMk cId="3404523148" sldId="257"/>
            <ac:spMk id="10" creationId="{EFC23925-66BA-9107-EEB4-ED655B09997A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49:47.321" v="585" actId="1076"/>
          <ac:spMkLst>
            <pc:docMk/>
            <pc:sldMk cId="3404523148" sldId="257"/>
            <ac:spMk id="11" creationId="{004DD69B-BF3B-17EA-4FFF-389E7802887D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49:51.180" v="587" actId="1076"/>
          <ac:spMkLst>
            <pc:docMk/>
            <pc:sldMk cId="3404523148" sldId="257"/>
            <ac:spMk id="12" creationId="{8B70792A-83F4-4761-B255-9D4B2DA90C6E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50:28.384" v="599" actId="1076"/>
          <ac:spMkLst>
            <pc:docMk/>
            <pc:sldMk cId="3404523148" sldId="257"/>
            <ac:spMk id="13" creationId="{5246577B-C1A2-A8DB-2007-7F66A519B767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50:53.181" v="609" actId="1076"/>
          <ac:spMkLst>
            <pc:docMk/>
            <pc:sldMk cId="3404523148" sldId="257"/>
            <ac:spMk id="14" creationId="{F01D8521-5B45-0987-C680-C832F00960C0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50:50.290" v="608" actId="1076"/>
          <ac:spMkLst>
            <pc:docMk/>
            <pc:sldMk cId="3404523148" sldId="257"/>
            <ac:spMk id="15" creationId="{8D4A8A1F-C2AB-2754-037D-494861C19B8F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47:23.584" v="558" actId="1076"/>
          <ac:spMkLst>
            <pc:docMk/>
            <pc:sldMk cId="3404523148" sldId="257"/>
            <ac:spMk id="16" creationId="{0BD26C7C-9DF7-1D1F-5C38-BE14D9E8AF8C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50:55.619" v="610" actId="1076"/>
          <ac:spMkLst>
            <pc:docMk/>
            <pc:sldMk cId="3404523148" sldId="257"/>
            <ac:spMk id="17" creationId="{5911A256-9450-9D49-FBA2-7B11349F5F24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47:21.459" v="557" actId="1076"/>
          <ac:spMkLst>
            <pc:docMk/>
            <pc:sldMk cId="3404523148" sldId="257"/>
            <ac:spMk id="18" creationId="{EBA6368E-A32E-F0F4-423A-29E08061276B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50:24.446" v="597" actId="1076"/>
          <ac:spMkLst>
            <pc:docMk/>
            <pc:sldMk cId="3404523148" sldId="257"/>
            <ac:spMk id="19" creationId="{61DA5FF5-C106-C6B0-75EB-DBBAC87A6677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49:53.774" v="588" actId="1076"/>
          <ac:spMkLst>
            <pc:docMk/>
            <pc:sldMk cId="3404523148" sldId="257"/>
            <ac:spMk id="20" creationId="{1425C137-53ED-FB4A-2F37-5999FB4EF025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20:50:08.930" v="593" actId="1076"/>
          <ac:spMkLst>
            <pc:docMk/>
            <pc:sldMk cId="3404523148" sldId="257"/>
            <ac:spMk id="22" creationId="{B19F24C5-C450-BD65-7644-1F89FB0979C9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20:50:34.290" v="601" actId="1076"/>
          <ac:spMkLst>
            <pc:docMk/>
            <pc:sldMk cId="3404523148" sldId="257"/>
            <ac:spMk id="26" creationId="{E44D7FDA-74FE-32E3-A273-6ED44E329920}"/>
          </ac:spMkLst>
        </pc:spChg>
        <pc:picChg chg="add mod">
          <ac:chgData name="Vivian Diniz Melo" userId="S::vdmelo@timbrasil.com.br::2dcf81ca-c30d-4c78-94e6-069082db8bdd" providerId="AD" clId="Web-{DD69DBC8-F660-4C0E-88C0-3922CBA03AE2}" dt="2022-06-01T20:50:04.477" v="592" actId="1076"/>
          <ac:picMkLst>
            <pc:docMk/>
            <pc:sldMk cId="3404523148" sldId="257"/>
            <ac:picMk id="3" creationId="{B7F1A4CC-9D70-A8DD-947A-2C78D6C3668C}"/>
          </ac:picMkLst>
        </pc:picChg>
        <pc:picChg chg="add mod">
          <ac:chgData name="Vivian Diniz Melo" userId="S::vdmelo@timbrasil.com.br::2dcf81ca-c30d-4c78-94e6-069082db8bdd" providerId="AD" clId="Web-{DD69DBC8-F660-4C0E-88C0-3922CBA03AE2}" dt="2022-06-01T20:50:30.509" v="600" actId="1076"/>
          <ac:picMkLst>
            <pc:docMk/>
            <pc:sldMk cId="3404523148" sldId="257"/>
            <ac:picMk id="24" creationId="{2EC56F79-38E3-D6E1-73BD-EC642064D735}"/>
          </ac:picMkLst>
        </pc:picChg>
        <pc:cxnChg chg="add del mod">
          <ac:chgData name="Vivian Diniz Melo" userId="S::vdmelo@timbrasil.com.br::2dcf81ca-c30d-4c78-94e6-069082db8bdd" providerId="AD" clId="Web-{DD69DBC8-F660-4C0E-88C0-3922CBA03AE2}" dt="2022-06-01T20:50:38.790" v="604"/>
          <ac:cxnSpMkLst>
            <pc:docMk/>
            <pc:sldMk cId="3404523148" sldId="257"/>
            <ac:cxnSpMk id="28" creationId="{1DAA1CF9-9C0C-6B0A-1FF5-B731FDBAD84E}"/>
          </ac:cxnSpMkLst>
        </pc:cxnChg>
        <pc:cxnChg chg="add del mod">
          <ac:chgData name="Vivian Diniz Melo" userId="S::vdmelo@timbrasil.com.br::2dcf81ca-c30d-4c78-94e6-069082db8bdd" providerId="AD" clId="Web-{DD69DBC8-F660-4C0E-88C0-3922CBA03AE2}" dt="2022-06-01T20:50:38.009" v="603"/>
          <ac:cxnSpMkLst>
            <pc:docMk/>
            <pc:sldMk cId="3404523148" sldId="257"/>
            <ac:cxnSpMk id="29" creationId="{C3D00015-7304-BFA9-50EE-A62F1301A4AF}"/>
          </ac:cxnSpMkLst>
        </pc:cxnChg>
        <pc:cxnChg chg="add del mod">
          <ac:chgData name="Vivian Diniz Melo" userId="S::vdmelo@timbrasil.com.br::2dcf81ca-c30d-4c78-94e6-069082db8bdd" providerId="AD" clId="Web-{DD69DBC8-F660-4C0E-88C0-3922CBA03AE2}" dt="2022-06-01T20:50:40.822" v="607"/>
          <ac:cxnSpMkLst>
            <pc:docMk/>
            <pc:sldMk cId="3404523148" sldId="257"/>
            <ac:cxnSpMk id="30" creationId="{94E94CB9-F12A-3D0F-A61E-DA9041FA9767}"/>
          </ac:cxnSpMkLst>
        </pc:cxnChg>
        <pc:cxnChg chg="add del mod">
          <ac:chgData name="Vivian Diniz Melo" userId="S::vdmelo@timbrasil.com.br::2dcf81ca-c30d-4c78-94e6-069082db8bdd" providerId="AD" clId="Web-{DD69DBC8-F660-4C0E-88C0-3922CBA03AE2}" dt="2022-06-01T20:50:37.118" v="602"/>
          <ac:cxnSpMkLst>
            <pc:docMk/>
            <pc:sldMk cId="3404523148" sldId="257"/>
            <ac:cxnSpMk id="31" creationId="{A4899AF8-93CA-F501-1EDA-6FC603AC7246}"/>
          </ac:cxnSpMkLst>
        </pc:cxnChg>
        <pc:cxnChg chg="add del mod">
          <ac:chgData name="Vivian Diniz Melo" userId="S::vdmelo@timbrasil.com.br::2dcf81ca-c30d-4c78-94e6-069082db8bdd" providerId="AD" clId="Web-{DD69DBC8-F660-4C0E-88C0-3922CBA03AE2}" dt="2022-06-01T20:50:39.884" v="605"/>
          <ac:cxnSpMkLst>
            <pc:docMk/>
            <pc:sldMk cId="3404523148" sldId="257"/>
            <ac:cxnSpMk id="32" creationId="{954901B4-5874-6E29-D88E-520EBE687E41}"/>
          </ac:cxnSpMkLst>
        </pc:cxnChg>
        <pc:cxnChg chg="add mod">
          <ac:chgData name="Vivian Diniz Melo" userId="S::vdmelo@timbrasil.com.br::2dcf81ca-c30d-4c78-94e6-069082db8bdd" providerId="AD" clId="Web-{DD69DBC8-F660-4C0E-88C0-3922CBA03AE2}" dt="2022-06-01T20:50:58.322" v="611" actId="1076"/>
          <ac:cxnSpMkLst>
            <pc:docMk/>
            <pc:sldMk cId="3404523148" sldId="257"/>
            <ac:cxnSpMk id="33" creationId="{F0EF23AE-24D3-9B38-CC84-A36C251E03AD}"/>
          </ac:cxnSpMkLst>
        </pc:cxnChg>
        <pc:cxnChg chg="add del mod">
          <ac:chgData name="Vivian Diniz Melo" userId="S::vdmelo@timbrasil.com.br::2dcf81ca-c30d-4c78-94e6-069082db8bdd" providerId="AD" clId="Web-{DD69DBC8-F660-4C0E-88C0-3922CBA03AE2}" dt="2022-06-01T20:50:40.353" v="606"/>
          <ac:cxnSpMkLst>
            <pc:docMk/>
            <pc:sldMk cId="3404523148" sldId="257"/>
            <ac:cxnSpMk id="34" creationId="{319A3228-BDA3-801C-D460-CEF7F1667F5D}"/>
          </ac:cxnSpMkLst>
        </pc:cxnChg>
      </pc:sldChg>
      <pc:sldChg chg="addSp delSp modSp add replId">
        <pc:chgData name="Vivian Diniz Melo" userId="S::vdmelo@timbrasil.com.br::2dcf81ca-c30d-4c78-94e6-069082db8bdd" providerId="AD" clId="Web-{DD69DBC8-F660-4C0E-88C0-3922CBA03AE2}" dt="2022-06-01T20:31:50.618" v="407" actId="20577"/>
        <pc:sldMkLst>
          <pc:docMk/>
          <pc:sldMk cId="2787105954" sldId="258"/>
        </pc:sldMkLst>
        <pc:spChg chg="add mod">
          <ac:chgData name="Vivian Diniz Melo" userId="S::vdmelo@timbrasil.com.br::2dcf81ca-c30d-4c78-94e6-069082db8bdd" providerId="AD" clId="Web-{DD69DBC8-F660-4C0E-88C0-3922CBA03AE2}" dt="2022-06-01T20:11:39.897" v="238" actId="14100"/>
          <ac:spMkLst>
            <pc:docMk/>
            <pc:sldMk cId="2787105954" sldId="258"/>
            <ac:spMk id="2" creationId="{4B015DA3-4642-73FE-A6F3-058C7E4E6579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20:12:36.039" v="278" actId="14100"/>
          <ac:spMkLst>
            <pc:docMk/>
            <pc:sldMk cId="2787105954" sldId="258"/>
            <ac:spMk id="3" creationId="{A4793FF3-F4BB-4625-53B2-63E941D426DA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09:45.411" v="149"/>
          <ac:spMkLst>
            <pc:docMk/>
            <pc:sldMk cId="2787105954" sldId="258"/>
            <ac:spMk id="4" creationId="{904E6D16-C327-F0F2-A806-6064B51333F3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31:50.618" v="407" actId="20577"/>
          <ac:spMkLst>
            <pc:docMk/>
            <pc:sldMk cId="2787105954" sldId="258"/>
            <ac:spMk id="5" creationId="{2399540F-5F00-AE7C-E726-5614D49CEAB7}"/>
          </ac:spMkLst>
        </pc:spChg>
        <pc:spChg chg="del mod">
          <ac:chgData name="Vivian Diniz Melo" userId="S::vdmelo@timbrasil.com.br::2dcf81ca-c30d-4c78-94e6-069082db8bdd" providerId="AD" clId="Web-{DD69DBC8-F660-4C0E-88C0-3922CBA03AE2}" dt="2022-06-01T20:09:47.693" v="152"/>
          <ac:spMkLst>
            <pc:docMk/>
            <pc:sldMk cId="2787105954" sldId="258"/>
            <ac:spMk id="6" creationId="{30969585-5A72-5F18-EDA2-81517918BFA1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09:49.677" v="154"/>
          <ac:spMkLst>
            <pc:docMk/>
            <pc:sldMk cId="2787105954" sldId="258"/>
            <ac:spMk id="7" creationId="{E5C7AF67-B297-9326-E1DE-90EDF0A216A5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09:48.568" v="153"/>
          <ac:spMkLst>
            <pc:docMk/>
            <pc:sldMk cId="2787105954" sldId="258"/>
            <ac:spMk id="8" creationId="{BAB18676-6C65-A1F9-62BB-98BCC56B77D5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10:03.459" v="167"/>
          <ac:spMkLst>
            <pc:docMk/>
            <pc:sldMk cId="2787105954" sldId="258"/>
            <ac:spMk id="9" creationId="{2AF8B150-A2CC-863C-44F2-973D41F341FE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09:50.583" v="155"/>
          <ac:spMkLst>
            <pc:docMk/>
            <pc:sldMk cId="2787105954" sldId="258"/>
            <ac:spMk id="10" creationId="{EFC23925-66BA-9107-EEB4-ED655B09997A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09:51.255" v="156"/>
          <ac:spMkLst>
            <pc:docMk/>
            <pc:sldMk cId="2787105954" sldId="258"/>
            <ac:spMk id="11" creationId="{004DD69B-BF3B-17EA-4FFF-389E7802887D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09:52.708" v="157"/>
          <ac:spMkLst>
            <pc:docMk/>
            <pc:sldMk cId="2787105954" sldId="258"/>
            <ac:spMk id="12" creationId="{8B70792A-83F4-4761-B255-9D4B2DA90C6E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09:53.286" v="158"/>
          <ac:spMkLst>
            <pc:docMk/>
            <pc:sldMk cId="2787105954" sldId="258"/>
            <ac:spMk id="13" creationId="{5246577B-C1A2-A8DB-2007-7F66A519B767}"/>
          </ac:spMkLst>
        </pc:spChg>
        <pc:spChg chg="del mod">
          <ac:chgData name="Vivian Diniz Melo" userId="S::vdmelo@timbrasil.com.br::2dcf81ca-c30d-4c78-94e6-069082db8bdd" providerId="AD" clId="Web-{DD69DBC8-F660-4C0E-88C0-3922CBA03AE2}" dt="2022-06-01T20:09:55.318" v="160"/>
          <ac:spMkLst>
            <pc:docMk/>
            <pc:sldMk cId="2787105954" sldId="258"/>
            <ac:spMk id="14" creationId="{F01D8521-5B45-0987-C680-C832F00960C0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09:56.162" v="161"/>
          <ac:spMkLst>
            <pc:docMk/>
            <pc:sldMk cId="2787105954" sldId="258"/>
            <ac:spMk id="15" creationId="{8D4A8A1F-C2AB-2754-037D-494861C19B8F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09:57.724" v="162"/>
          <ac:spMkLst>
            <pc:docMk/>
            <pc:sldMk cId="2787105954" sldId="258"/>
            <ac:spMk id="16" creationId="{0BD26C7C-9DF7-1D1F-5C38-BE14D9E8AF8C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09:59.037" v="163"/>
          <ac:spMkLst>
            <pc:docMk/>
            <pc:sldMk cId="2787105954" sldId="258"/>
            <ac:spMk id="17" creationId="{5911A256-9450-9D49-FBA2-7B11349F5F24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09:59.990" v="164"/>
          <ac:spMkLst>
            <pc:docMk/>
            <pc:sldMk cId="2787105954" sldId="258"/>
            <ac:spMk id="18" creationId="{EBA6368E-A32E-F0F4-423A-29E08061276B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10:00.990" v="165"/>
          <ac:spMkLst>
            <pc:docMk/>
            <pc:sldMk cId="2787105954" sldId="258"/>
            <ac:spMk id="19" creationId="{61DA5FF5-C106-C6B0-75EB-DBBAC87A6677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10:02.162" v="166"/>
          <ac:spMkLst>
            <pc:docMk/>
            <pc:sldMk cId="2787105954" sldId="258"/>
            <ac:spMk id="20" creationId="{1425C137-53ED-FB4A-2F37-5999FB4EF025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20:13:13.274" v="292" actId="20577"/>
          <ac:spMkLst>
            <pc:docMk/>
            <pc:sldMk cId="2787105954" sldId="258"/>
            <ac:spMk id="21" creationId="{A3392A50-54B2-7436-7F4A-05F4478720C7}"/>
          </ac:spMkLst>
        </pc:spChg>
        <pc:cxnChg chg="add mod">
          <ac:chgData name="Vivian Diniz Melo" userId="S::vdmelo@timbrasil.com.br::2dcf81ca-c30d-4c78-94e6-069082db8bdd" providerId="AD" clId="Web-{DD69DBC8-F660-4C0E-88C0-3922CBA03AE2}" dt="2022-06-01T20:14:37.244" v="305" actId="14100"/>
          <ac:cxnSpMkLst>
            <pc:docMk/>
            <pc:sldMk cId="2787105954" sldId="258"/>
            <ac:cxnSpMk id="22" creationId="{1E9750F4-E135-AA64-3097-21E44C0A6449}"/>
          </ac:cxnSpMkLst>
        </pc:cxnChg>
        <pc:cxnChg chg="add mod">
          <ac:chgData name="Vivian Diniz Melo" userId="S::vdmelo@timbrasil.com.br::2dcf81ca-c30d-4c78-94e6-069082db8bdd" providerId="AD" clId="Web-{DD69DBC8-F660-4C0E-88C0-3922CBA03AE2}" dt="2022-06-01T20:14:42.681" v="306" actId="14100"/>
          <ac:cxnSpMkLst>
            <pc:docMk/>
            <pc:sldMk cId="2787105954" sldId="258"/>
            <ac:cxnSpMk id="23" creationId="{1AB33886-DB11-A9D3-81F9-B92B9B68960B}"/>
          </ac:cxnSpMkLst>
        </pc:cxnChg>
        <pc:cxnChg chg="add mod">
          <ac:chgData name="Vivian Diniz Melo" userId="S::vdmelo@timbrasil.com.br::2dcf81ca-c30d-4c78-94e6-069082db8bdd" providerId="AD" clId="Web-{DD69DBC8-F660-4C0E-88C0-3922CBA03AE2}" dt="2022-06-01T20:14:56.838" v="309" actId="14100"/>
          <ac:cxnSpMkLst>
            <pc:docMk/>
            <pc:sldMk cId="2787105954" sldId="258"/>
            <ac:cxnSpMk id="24" creationId="{3DED17B1-571D-6900-2CB6-ECBBEFA860C8}"/>
          </ac:cxnSpMkLst>
        </pc:cxnChg>
        <pc:cxnChg chg="add mod">
          <ac:chgData name="Vivian Diniz Melo" userId="S::vdmelo@timbrasil.com.br::2dcf81ca-c30d-4c78-94e6-069082db8bdd" providerId="AD" clId="Web-{DD69DBC8-F660-4C0E-88C0-3922CBA03AE2}" dt="2022-06-01T20:16:48.246" v="335" actId="14100"/>
          <ac:cxnSpMkLst>
            <pc:docMk/>
            <pc:sldMk cId="2787105954" sldId="258"/>
            <ac:cxnSpMk id="25" creationId="{31B37C3E-6035-04DD-9BDB-FE2519640DBE}"/>
          </ac:cxnSpMkLst>
        </pc:cxnChg>
        <pc:cxnChg chg="add mod">
          <ac:chgData name="Vivian Diniz Melo" userId="S::vdmelo@timbrasil.com.br::2dcf81ca-c30d-4c78-94e6-069082db8bdd" providerId="AD" clId="Web-{DD69DBC8-F660-4C0E-88C0-3922CBA03AE2}" dt="2022-06-01T20:16:14.917" v="329" actId="1076"/>
          <ac:cxnSpMkLst>
            <pc:docMk/>
            <pc:sldMk cId="2787105954" sldId="258"/>
            <ac:cxnSpMk id="26" creationId="{CE9DF9EC-252E-616D-4580-00592A8F5374}"/>
          </ac:cxnSpMkLst>
        </pc:cxnChg>
        <pc:cxnChg chg="add mod">
          <ac:chgData name="Vivian Diniz Melo" userId="S::vdmelo@timbrasil.com.br::2dcf81ca-c30d-4c78-94e6-069082db8bdd" providerId="AD" clId="Web-{DD69DBC8-F660-4C0E-88C0-3922CBA03AE2}" dt="2022-06-01T20:16:44.339" v="334" actId="14100"/>
          <ac:cxnSpMkLst>
            <pc:docMk/>
            <pc:sldMk cId="2787105954" sldId="258"/>
            <ac:cxnSpMk id="27" creationId="{EDD63F39-3FEF-C9FC-1378-4390426F5DAA}"/>
          </ac:cxnSpMkLst>
        </pc:cxnChg>
      </pc:sldChg>
      <pc:sldChg chg="modSp add replId">
        <pc:chgData name="Vivian Diniz Melo" userId="S::vdmelo@timbrasil.com.br::2dcf81ca-c30d-4c78-94e6-069082db8bdd" providerId="AD" clId="Web-{DD69DBC8-F660-4C0E-88C0-3922CBA03AE2}" dt="2022-06-01T20:32:04.899" v="410" actId="20577"/>
        <pc:sldMkLst>
          <pc:docMk/>
          <pc:sldMk cId="3152832440" sldId="259"/>
        </pc:sldMkLst>
        <pc:spChg chg="mod">
          <ac:chgData name="Vivian Diniz Melo" userId="S::vdmelo@timbrasil.com.br::2dcf81ca-c30d-4c78-94e6-069082db8bdd" providerId="AD" clId="Web-{DD69DBC8-F660-4C0E-88C0-3922CBA03AE2}" dt="2022-06-01T20:21:50.734" v="353"/>
          <ac:spMkLst>
            <pc:docMk/>
            <pc:sldMk cId="3152832440" sldId="259"/>
            <ac:spMk id="2" creationId="{4B015DA3-4642-73FE-A6F3-058C7E4E6579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21:53.578" v="354"/>
          <ac:spMkLst>
            <pc:docMk/>
            <pc:sldMk cId="3152832440" sldId="259"/>
            <ac:spMk id="3" creationId="{A4793FF3-F4BB-4625-53B2-63E941D426DA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32:04.899" v="410" actId="20577"/>
          <ac:spMkLst>
            <pc:docMk/>
            <pc:sldMk cId="3152832440" sldId="259"/>
            <ac:spMk id="5" creationId="{2399540F-5F00-AE7C-E726-5614D49CEAB7}"/>
          </ac:spMkLst>
        </pc:spChg>
        <pc:spChg chg="mod">
          <ac:chgData name="Vivian Diniz Melo" userId="S::vdmelo@timbrasil.com.br::2dcf81ca-c30d-4c78-94e6-069082db8bdd" providerId="AD" clId="Web-{DD69DBC8-F660-4C0E-88C0-3922CBA03AE2}" dt="2022-06-01T20:21:55.266" v="355"/>
          <ac:spMkLst>
            <pc:docMk/>
            <pc:sldMk cId="3152832440" sldId="259"/>
            <ac:spMk id="21" creationId="{A3392A50-54B2-7436-7F4A-05F4478720C7}"/>
          </ac:spMkLst>
        </pc:spChg>
      </pc:sldChg>
      <pc:sldChg chg="addSp delSp modSp new">
        <pc:chgData name="Vivian Diniz Melo" userId="S::vdmelo@timbrasil.com.br::2dcf81ca-c30d-4c78-94e6-069082db8bdd" providerId="AD" clId="Web-{DD69DBC8-F660-4C0E-88C0-3922CBA03AE2}" dt="2022-06-01T20:39:47.203" v="459" actId="1076"/>
        <pc:sldMkLst>
          <pc:docMk/>
          <pc:sldMk cId="2686211634" sldId="260"/>
        </pc:sldMkLst>
        <pc:spChg chg="del">
          <ac:chgData name="Vivian Diniz Melo" userId="S::vdmelo@timbrasil.com.br::2dcf81ca-c30d-4c78-94e6-069082db8bdd" providerId="AD" clId="Web-{DD69DBC8-F660-4C0E-88C0-3922CBA03AE2}" dt="2022-06-01T20:35:48.965" v="412"/>
          <ac:spMkLst>
            <pc:docMk/>
            <pc:sldMk cId="2686211634" sldId="260"/>
            <ac:spMk id="2" creationId="{36B24FF4-FC94-A312-14A7-75232CE56577}"/>
          </ac:spMkLst>
        </pc:spChg>
        <pc:spChg chg="del">
          <ac:chgData name="Vivian Diniz Melo" userId="S::vdmelo@timbrasil.com.br::2dcf81ca-c30d-4c78-94e6-069082db8bdd" providerId="AD" clId="Web-{DD69DBC8-F660-4C0E-88C0-3922CBA03AE2}" dt="2022-06-01T20:35:51.278" v="413"/>
          <ac:spMkLst>
            <pc:docMk/>
            <pc:sldMk cId="2686211634" sldId="260"/>
            <ac:spMk id="3" creationId="{0B57F0E6-003F-B4BA-1499-6E6557B52731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20:39:20.046" v="441" actId="1076"/>
          <ac:spMkLst>
            <pc:docMk/>
            <pc:sldMk cId="2686211634" sldId="260"/>
            <ac:spMk id="6" creationId="{A624E394-40E1-65FC-21B1-A1B267ED9995}"/>
          </ac:spMkLst>
        </pc:spChg>
        <pc:spChg chg="add mod">
          <ac:chgData name="Vivian Diniz Melo" userId="S::vdmelo@timbrasil.com.br::2dcf81ca-c30d-4c78-94e6-069082db8bdd" providerId="AD" clId="Web-{DD69DBC8-F660-4C0E-88C0-3922CBA03AE2}" dt="2022-06-01T20:39:47.203" v="459" actId="1076"/>
          <ac:spMkLst>
            <pc:docMk/>
            <pc:sldMk cId="2686211634" sldId="260"/>
            <ac:spMk id="7" creationId="{781CA7E4-7E2F-8304-9C5B-E0A929E74A6A}"/>
          </ac:spMkLst>
        </pc:spChg>
        <pc:picChg chg="add mod">
          <ac:chgData name="Vivian Diniz Melo" userId="S::vdmelo@timbrasil.com.br::2dcf81ca-c30d-4c78-94e6-069082db8bdd" providerId="AD" clId="Web-{DD69DBC8-F660-4C0E-88C0-3922CBA03AE2}" dt="2022-06-01T20:37:03.294" v="415" actId="1076"/>
          <ac:picMkLst>
            <pc:docMk/>
            <pc:sldMk cId="2686211634" sldId="260"/>
            <ac:picMk id="4" creationId="{342FC8AE-D280-01FE-8F9D-7A2A79F92A61}"/>
          </ac:picMkLst>
        </pc:picChg>
        <pc:picChg chg="add mod">
          <ac:chgData name="Vivian Diniz Melo" userId="S::vdmelo@timbrasil.com.br::2dcf81ca-c30d-4c78-94e6-069082db8bdd" providerId="AD" clId="Web-{DD69DBC8-F660-4C0E-88C0-3922CBA03AE2}" dt="2022-06-01T20:37:47.310" v="417" actId="1076"/>
          <ac:picMkLst>
            <pc:docMk/>
            <pc:sldMk cId="2686211634" sldId="260"/>
            <ac:picMk id="5" creationId="{5752A6C4-B0E6-2985-2DD0-45B6C837ACC6}"/>
          </ac:picMkLst>
        </pc:picChg>
      </pc:sldChg>
      <pc:sldMasterChg chg="addSp">
        <pc:chgData name="Vivian Diniz Melo" userId="S::vdmelo@timbrasil.com.br::2dcf81ca-c30d-4c78-94e6-069082db8bdd" providerId="AD" clId="Web-{DD69DBC8-F660-4C0E-88C0-3922CBA03AE2}" dt="2022-06-01T19:03:39.996" v="0" actId="33475"/>
        <pc:sldMasterMkLst>
          <pc:docMk/>
          <pc:sldMasterMk cId="2460954070" sldId="2147483660"/>
        </pc:sldMasterMkLst>
        <pc:spChg chg="add">
          <ac:chgData name="Vivian Diniz Melo" userId="S::vdmelo@timbrasil.com.br::2dcf81ca-c30d-4c78-94e6-069082db8bdd" providerId="AD" clId="Web-{DD69DBC8-F660-4C0E-88C0-3922CBA03AE2}" dt="2022-06-01T19:03:39.996" v="0" actId="33475"/>
          <ac:spMkLst>
            <pc:docMk/>
            <pc:sldMasterMk cId="2460954070" sldId="2147483660"/>
            <ac:spMk id="8" creationId="{F325D8A3-9451-1874-634D-B523BA0D73FF}"/>
          </ac:spMkLst>
        </pc:spChg>
      </pc:sldMasterChg>
    </pc:docChg>
  </pc:docChgLst>
  <pc:docChgLst>
    <pc:chgData name="Vivian Diniz Melo" userId="S::vdmelo@timbrasil.com.br::2dcf81ca-c30d-4c78-94e6-069082db8bdd" providerId="AD" clId="Web-{99A206C1-BB1F-AE6E-90E3-E9919FE12E33}"/>
    <pc:docChg chg="addSld modSld">
      <pc:chgData name="Vivian Diniz Melo" userId="S::vdmelo@timbrasil.com.br::2dcf81ca-c30d-4c78-94e6-069082db8bdd" providerId="AD" clId="Web-{99A206C1-BB1F-AE6E-90E3-E9919FE12E33}" dt="2022-06-02T02:03:44.550" v="414" actId="14100"/>
      <pc:docMkLst>
        <pc:docMk/>
      </pc:docMkLst>
      <pc:sldChg chg="delSp modSp">
        <pc:chgData name="Vivian Diniz Melo" userId="S::vdmelo@timbrasil.com.br::2dcf81ca-c30d-4c78-94e6-069082db8bdd" providerId="AD" clId="Web-{99A206C1-BB1F-AE6E-90E3-E9919FE12E33}" dt="2022-06-01T23:56:33.275" v="83"/>
        <pc:sldMkLst>
          <pc:docMk/>
          <pc:sldMk cId="109857222" sldId="256"/>
        </pc:sldMkLst>
        <pc:spChg chg="del mod">
          <ac:chgData name="Vivian Diniz Melo" userId="S::vdmelo@timbrasil.com.br::2dcf81ca-c30d-4c78-94e6-069082db8bdd" providerId="AD" clId="Web-{99A206C1-BB1F-AE6E-90E3-E9919FE12E33}" dt="2022-06-01T23:56:15.556" v="74"/>
          <ac:spMkLst>
            <pc:docMk/>
            <pc:sldMk cId="109857222" sldId="256"/>
            <ac:spMk id="11" creationId="{004DD69B-BF3B-17EA-4FFF-389E7802887D}"/>
          </ac:spMkLst>
        </pc:spChg>
        <pc:spChg chg="del">
          <ac:chgData name="Vivian Diniz Melo" userId="S::vdmelo@timbrasil.com.br::2dcf81ca-c30d-4c78-94e6-069082db8bdd" providerId="AD" clId="Web-{99A206C1-BB1F-AE6E-90E3-E9919FE12E33}" dt="2022-06-01T23:56:21.212" v="77"/>
          <ac:spMkLst>
            <pc:docMk/>
            <pc:sldMk cId="109857222" sldId="256"/>
            <ac:spMk id="12" creationId="{8B70792A-83F4-4761-B255-9D4B2DA90C6E}"/>
          </ac:spMkLst>
        </pc:spChg>
        <pc:spChg chg="del">
          <ac:chgData name="Vivian Diniz Melo" userId="S::vdmelo@timbrasil.com.br::2dcf81ca-c30d-4c78-94e6-069082db8bdd" providerId="AD" clId="Web-{99A206C1-BB1F-AE6E-90E3-E9919FE12E33}" dt="2022-06-01T23:56:17.384" v="75"/>
          <ac:spMkLst>
            <pc:docMk/>
            <pc:sldMk cId="109857222" sldId="256"/>
            <ac:spMk id="13" creationId="{5246577B-C1A2-A8DB-2007-7F66A519B767}"/>
          </ac:spMkLst>
        </pc:spChg>
        <pc:spChg chg="del">
          <ac:chgData name="Vivian Diniz Melo" userId="S::vdmelo@timbrasil.com.br::2dcf81ca-c30d-4c78-94e6-069082db8bdd" providerId="AD" clId="Web-{99A206C1-BB1F-AE6E-90E3-E9919FE12E33}" dt="2022-06-01T23:56:23.025" v="78"/>
          <ac:spMkLst>
            <pc:docMk/>
            <pc:sldMk cId="109857222" sldId="256"/>
            <ac:spMk id="14" creationId="{F01D8521-5B45-0987-C680-C832F00960C0}"/>
          </ac:spMkLst>
        </pc:spChg>
        <pc:spChg chg="del">
          <ac:chgData name="Vivian Diniz Melo" userId="S::vdmelo@timbrasil.com.br::2dcf81ca-c30d-4c78-94e6-069082db8bdd" providerId="AD" clId="Web-{99A206C1-BB1F-AE6E-90E3-E9919FE12E33}" dt="2022-06-01T23:56:19.244" v="76"/>
          <ac:spMkLst>
            <pc:docMk/>
            <pc:sldMk cId="109857222" sldId="256"/>
            <ac:spMk id="15" creationId="{8D4A8A1F-C2AB-2754-037D-494861C19B8F}"/>
          </ac:spMkLst>
        </pc:spChg>
        <pc:spChg chg="del">
          <ac:chgData name="Vivian Diniz Melo" userId="S::vdmelo@timbrasil.com.br::2dcf81ca-c30d-4c78-94e6-069082db8bdd" providerId="AD" clId="Web-{99A206C1-BB1F-AE6E-90E3-E9919FE12E33}" dt="2022-06-01T23:56:25.994" v="79"/>
          <ac:spMkLst>
            <pc:docMk/>
            <pc:sldMk cId="109857222" sldId="256"/>
            <ac:spMk id="16" creationId="{0BD26C7C-9DF7-1D1F-5C38-BE14D9E8AF8C}"/>
          </ac:spMkLst>
        </pc:spChg>
        <pc:spChg chg="del">
          <ac:chgData name="Vivian Diniz Melo" userId="S::vdmelo@timbrasil.com.br::2dcf81ca-c30d-4c78-94e6-069082db8bdd" providerId="AD" clId="Web-{99A206C1-BB1F-AE6E-90E3-E9919FE12E33}" dt="2022-06-01T23:56:27.900" v="80"/>
          <ac:spMkLst>
            <pc:docMk/>
            <pc:sldMk cId="109857222" sldId="256"/>
            <ac:spMk id="17" creationId="{5911A256-9450-9D49-FBA2-7B11349F5F24}"/>
          </ac:spMkLst>
        </pc:spChg>
        <pc:spChg chg="del">
          <ac:chgData name="Vivian Diniz Melo" userId="S::vdmelo@timbrasil.com.br::2dcf81ca-c30d-4c78-94e6-069082db8bdd" providerId="AD" clId="Web-{99A206C1-BB1F-AE6E-90E3-E9919FE12E33}" dt="2022-06-01T23:56:29.306" v="81"/>
          <ac:spMkLst>
            <pc:docMk/>
            <pc:sldMk cId="109857222" sldId="256"/>
            <ac:spMk id="18" creationId="{EBA6368E-A32E-F0F4-423A-29E08061276B}"/>
          </ac:spMkLst>
        </pc:spChg>
        <pc:spChg chg="del">
          <ac:chgData name="Vivian Diniz Melo" userId="S::vdmelo@timbrasil.com.br::2dcf81ca-c30d-4c78-94e6-069082db8bdd" providerId="AD" clId="Web-{99A206C1-BB1F-AE6E-90E3-E9919FE12E33}" dt="2022-06-01T23:56:31.134" v="82"/>
          <ac:spMkLst>
            <pc:docMk/>
            <pc:sldMk cId="109857222" sldId="256"/>
            <ac:spMk id="19" creationId="{61DA5FF5-C106-C6B0-75EB-DBBAC87A6677}"/>
          </ac:spMkLst>
        </pc:spChg>
        <pc:spChg chg="del">
          <ac:chgData name="Vivian Diniz Melo" userId="S::vdmelo@timbrasil.com.br::2dcf81ca-c30d-4c78-94e6-069082db8bdd" providerId="AD" clId="Web-{99A206C1-BB1F-AE6E-90E3-E9919FE12E33}" dt="2022-06-01T23:56:33.275" v="83"/>
          <ac:spMkLst>
            <pc:docMk/>
            <pc:sldMk cId="109857222" sldId="256"/>
            <ac:spMk id="20" creationId="{1425C137-53ED-FB4A-2F37-5999FB4EF025}"/>
          </ac:spMkLst>
        </pc:spChg>
      </pc:sldChg>
      <pc:sldChg chg="addSp modSp">
        <pc:chgData name="Vivian Diniz Melo" userId="S::vdmelo@timbrasil.com.br::2dcf81ca-c30d-4c78-94e6-069082db8bdd" providerId="AD" clId="Web-{99A206C1-BB1F-AE6E-90E3-E9919FE12E33}" dt="2022-06-01T23:55:38.571" v="72" actId="14100"/>
        <pc:sldMkLst>
          <pc:docMk/>
          <pc:sldMk cId="3404523148" sldId="257"/>
        </pc:sldMkLst>
        <pc:spChg chg="mod">
          <ac:chgData name="Vivian Diniz Melo" userId="S::vdmelo@timbrasil.com.br::2dcf81ca-c30d-4c78-94e6-069082db8bdd" providerId="AD" clId="Web-{99A206C1-BB1F-AE6E-90E3-E9919FE12E33}" dt="2022-06-01T23:51:31.002" v="7" actId="1076"/>
          <ac:spMkLst>
            <pc:docMk/>
            <pc:sldMk cId="3404523148" sldId="257"/>
            <ac:spMk id="11" creationId="{004DD69B-BF3B-17EA-4FFF-389E7802887D}"/>
          </ac:spMkLst>
        </pc:spChg>
        <pc:spChg chg="mod">
          <ac:chgData name="Vivian Diniz Melo" userId="S::vdmelo@timbrasil.com.br::2dcf81ca-c30d-4c78-94e6-069082db8bdd" providerId="AD" clId="Web-{99A206C1-BB1F-AE6E-90E3-E9919FE12E33}" dt="2022-06-01T23:51:37.440" v="9" actId="1076"/>
          <ac:spMkLst>
            <pc:docMk/>
            <pc:sldMk cId="3404523148" sldId="257"/>
            <ac:spMk id="12" creationId="{8B70792A-83F4-4761-B255-9D4B2DA90C6E}"/>
          </ac:spMkLst>
        </pc:spChg>
        <pc:spChg chg="mod">
          <ac:chgData name="Vivian Diniz Melo" userId="S::vdmelo@timbrasil.com.br::2dcf81ca-c30d-4c78-94e6-069082db8bdd" providerId="AD" clId="Web-{99A206C1-BB1F-AE6E-90E3-E9919FE12E33}" dt="2022-06-01T23:50:11.563" v="1" actId="1076"/>
          <ac:spMkLst>
            <pc:docMk/>
            <pc:sldMk cId="3404523148" sldId="257"/>
            <ac:spMk id="13" creationId="{5246577B-C1A2-A8DB-2007-7F66A519B767}"/>
          </ac:spMkLst>
        </pc:spChg>
        <pc:spChg chg="mod">
          <ac:chgData name="Vivian Diniz Melo" userId="S::vdmelo@timbrasil.com.br::2dcf81ca-c30d-4c78-94e6-069082db8bdd" providerId="AD" clId="Web-{99A206C1-BB1F-AE6E-90E3-E9919FE12E33}" dt="2022-06-01T23:51:46.362" v="11" actId="1076"/>
          <ac:spMkLst>
            <pc:docMk/>
            <pc:sldMk cId="3404523148" sldId="257"/>
            <ac:spMk id="14" creationId="{F01D8521-5B45-0987-C680-C832F00960C0}"/>
          </ac:spMkLst>
        </pc:spChg>
        <pc:spChg chg="mod">
          <ac:chgData name="Vivian Diniz Melo" userId="S::vdmelo@timbrasil.com.br::2dcf81ca-c30d-4c78-94e6-069082db8bdd" providerId="AD" clId="Web-{99A206C1-BB1F-AE6E-90E3-E9919FE12E33}" dt="2022-06-01T23:51:43.300" v="10" actId="1076"/>
          <ac:spMkLst>
            <pc:docMk/>
            <pc:sldMk cId="3404523148" sldId="257"/>
            <ac:spMk id="15" creationId="{8D4A8A1F-C2AB-2754-037D-494861C19B8F}"/>
          </ac:spMkLst>
        </pc:spChg>
        <pc:spChg chg="mod">
          <ac:chgData name="Vivian Diniz Melo" userId="S::vdmelo@timbrasil.com.br::2dcf81ca-c30d-4c78-94e6-069082db8bdd" providerId="AD" clId="Web-{99A206C1-BB1F-AE6E-90E3-E9919FE12E33}" dt="2022-06-01T23:51:07.236" v="3" actId="1076"/>
          <ac:spMkLst>
            <pc:docMk/>
            <pc:sldMk cId="3404523148" sldId="257"/>
            <ac:spMk id="16" creationId="{0BD26C7C-9DF7-1D1F-5C38-BE14D9E8AF8C}"/>
          </ac:spMkLst>
        </pc:spChg>
        <pc:spChg chg="mod">
          <ac:chgData name="Vivian Diniz Melo" userId="S::vdmelo@timbrasil.com.br::2dcf81ca-c30d-4c78-94e6-069082db8bdd" providerId="AD" clId="Web-{99A206C1-BB1F-AE6E-90E3-E9919FE12E33}" dt="2022-06-01T23:50:05.235" v="0" actId="1076"/>
          <ac:spMkLst>
            <pc:docMk/>
            <pc:sldMk cId="3404523148" sldId="257"/>
            <ac:spMk id="17" creationId="{5911A256-9450-9D49-FBA2-7B11349F5F24}"/>
          </ac:spMkLst>
        </pc:spChg>
        <pc:spChg chg="mod">
          <ac:chgData name="Vivian Diniz Melo" userId="S::vdmelo@timbrasil.com.br::2dcf81ca-c30d-4c78-94e6-069082db8bdd" providerId="AD" clId="Web-{99A206C1-BB1F-AE6E-90E3-E9919FE12E33}" dt="2022-06-01T23:51:16.002" v="5" actId="1076"/>
          <ac:spMkLst>
            <pc:docMk/>
            <pc:sldMk cId="3404523148" sldId="257"/>
            <ac:spMk id="18" creationId="{EBA6368E-A32E-F0F4-423A-29E08061276B}"/>
          </ac:spMkLst>
        </pc:spChg>
        <pc:spChg chg="mod">
          <ac:chgData name="Vivian Diniz Melo" userId="S::vdmelo@timbrasil.com.br::2dcf81ca-c30d-4c78-94e6-069082db8bdd" providerId="AD" clId="Web-{99A206C1-BB1F-AE6E-90E3-E9919FE12E33}" dt="2022-06-01T23:51:49.628" v="12" actId="1076"/>
          <ac:spMkLst>
            <pc:docMk/>
            <pc:sldMk cId="3404523148" sldId="257"/>
            <ac:spMk id="19" creationId="{61DA5FF5-C106-C6B0-75EB-DBBAC87A6677}"/>
          </ac:spMkLst>
        </pc:spChg>
        <pc:spChg chg="mod">
          <ac:chgData name="Vivian Diniz Melo" userId="S::vdmelo@timbrasil.com.br::2dcf81ca-c30d-4c78-94e6-069082db8bdd" providerId="AD" clId="Web-{99A206C1-BB1F-AE6E-90E3-E9919FE12E33}" dt="2022-06-01T23:51:34.549" v="8" actId="1076"/>
          <ac:spMkLst>
            <pc:docMk/>
            <pc:sldMk cId="3404523148" sldId="257"/>
            <ac:spMk id="20" creationId="{1425C137-53ED-FB4A-2F37-5999FB4EF025}"/>
          </ac:spMkLst>
        </pc:spChg>
        <pc:spChg chg="mod">
          <ac:chgData name="Vivian Diniz Melo" userId="S::vdmelo@timbrasil.com.br::2dcf81ca-c30d-4c78-94e6-069082db8bdd" providerId="AD" clId="Web-{99A206C1-BB1F-AE6E-90E3-E9919FE12E33}" dt="2022-06-01T23:52:02.456" v="16" actId="1076"/>
          <ac:spMkLst>
            <pc:docMk/>
            <pc:sldMk cId="3404523148" sldId="257"/>
            <ac:spMk id="22" creationId="{B19F24C5-C450-BD65-7644-1F89FB0979C9}"/>
          </ac:spMkLst>
        </pc:spChg>
        <pc:spChg chg="mod">
          <ac:chgData name="Vivian Diniz Melo" userId="S::vdmelo@timbrasil.com.br::2dcf81ca-c30d-4c78-94e6-069082db8bdd" providerId="AD" clId="Web-{99A206C1-BB1F-AE6E-90E3-E9919FE12E33}" dt="2022-06-01T23:51:54.128" v="13" actId="1076"/>
          <ac:spMkLst>
            <pc:docMk/>
            <pc:sldMk cId="3404523148" sldId="257"/>
            <ac:spMk id="26" creationId="{E44D7FDA-74FE-32E3-A273-6ED44E329920}"/>
          </ac:spMkLst>
        </pc:spChg>
        <pc:picChg chg="mod">
          <ac:chgData name="Vivian Diniz Melo" userId="S::vdmelo@timbrasil.com.br::2dcf81ca-c30d-4c78-94e6-069082db8bdd" providerId="AD" clId="Web-{99A206C1-BB1F-AE6E-90E3-E9919FE12E33}" dt="2022-06-01T23:51:57.081" v="14" actId="1076"/>
          <ac:picMkLst>
            <pc:docMk/>
            <pc:sldMk cId="3404523148" sldId="257"/>
            <ac:picMk id="3" creationId="{B7F1A4CC-9D70-A8DD-947A-2C78D6C3668C}"/>
          </ac:picMkLst>
        </pc:picChg>
        <pc:picChg chg="mod">
          <ac:chgData name="Vivian Diniz Melo" userId="S::vdmelo@timbrasil.com.br::2dcf81ca-c30d-4c78-94e6-069082db8bdd" providerId="AD" clId="Web-{99A206C1-BB1F-AE6E-90E3-E9919FE12E33}" dt="2022-06-01T23:52:07.441" v="17" actId="1076"/>
          <ac:picMkLst>
            <pc:docMk/>
            <pc:sldMk cId="3404523148" sldId="257"/>
            <ac:picMk id="24" creationId="{2EC56F79-38E3-D6E1-73BD-EC642064D735}"/>
          </ac:picMkLst>
        </pc:picChg>
        <pc:cxnChg chg="add mod">
          <ac:chgData name="Vivian Diniz Melo" userId="S::vdmelo@timbrasil.com.br::2dcf81ca-c30d-4c78-94e6-069082db8bdd" providerId="AD" clId="Web-{99A206C1-BB1F-AE6E-90E3-E9919FE12E33}" dt="2022-06-01T23:52:58.817" v="27" actId="14100"/>
          <ac:cxnSpMkLst>
            <pc:docMk/>
            <pc:sldMk cId="3404523148" sldId="257"/>
            <ac:cxnSpMk id="2" creationId="{BE38084A-8A94-BE26-98B1-986DFC03FBFC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1T23:53:05.411" v="29" actId="14100"/>
          <ac:cxnSpMkLst>
            <pc:docMk/>
            <pc:sldMk cId="3404523148" sldId="257"/>
            <ac:cxnSpMk id="4" creationId="{CE9A3B6A-815D-8D56-CF41-C220807052E9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1T23:53:22.693" v="34" actId="14100"/>
          <ac:cxnSpMkLst>
            <pc:docMk/>
            <pc:sldMk cId="3404523148" sldId="257"/>
            <ac:cxnSpMk id="5" creationId="{D2AC40A7-E2C2-21DC-144E-2138CC97AB64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1T23:53:33.177" v="38" actId="14100"/>
          <ac:cxnSpMkLst>
            <pc:docMk/>
            <pc:sldMk cId="3404523148" sldId="257"/>
            <ac:cxnSpMk id="6" creationId="{5CAED647-22D9-A370-5B39-D29E076791A3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1T23:54:06.334" v="49" actId="1076"/>
          <ac:cxnSpMkLst>
            <pc:docMk/>
            <pc:sldMk cId="3404523148" sldId="257"/>
            <ac:cxnSpMk id="7" creationId="{43A7428E-B699-8E5E-8ECD-CF3315564B77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1T23:53:55.100" v="45" actId="14100"/>
          <ac:cxnSpMkLst>
            <pc:docMk/>
            <pc:sldMk cId="3404523148" sldId="257"/>
            <ac:cxnSpMk id="8" creationId="{FCC650D7-650F-7CB6-2CBE-84F974BF7BAF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1T23:53:56.240" v="46"/>
          <ac:cxnSpMkLst>
            <pc:docMk/>
            <pc:sldMk cId="3404523148" sldId="257"/>
            <ac:cxnSpMk id="9" creationId="{E3861D2D-B4F1-3A70-4FCF-1DF2F1018980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1T23:54:14.319" v="52" actId="14100"/>
          <ac:cxnSpMkLst>
            <pc:docMk/>
            <pc:sldMk cId="3404523148" sldId="257"/>
            <ac:cxnSpMk id="10" creationId="{9B1ADD75-6C16-AAFF-E5E4-9B5890BF545E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1T23:54:22.585" v="55" actId="14100"/>
          <ac:cxnSpMkLst>
            <pc:docMk/>
            <pc:sldMk cId="3404523148" sldId="257"/>
            <ac:cxnSpMk id="21" creationId="{F0F57CB1-2D64-62F1-DC5C-E3CF1A9AC617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1T23:54:33.772" v="58" actId="14100"/>
          <ac:cxnSpMkLst>
            <pc:docMk/>
            <pc:sldMk cId="3404523148" sldId="257"/>
            <ac:cxnSpMk id="23" creationId="{6505477B-DE16-283F-1602-819F8A9ABD4D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1T23:55:13.430" v="62" actId="14100"/>
          <ac:cxnSpMkLst>
            <pc:docMk/>
            <pc:sldMk cId="3404523148" sldId="257"/>
            <ac:cxnSpMk id="25" creationId="{DA46FDD5-4D8B-FB29-1373-2AF4E20A9EDB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1T23:55:21.898" v="66" actId="1076"/>
          <ac:cxnSpMkLst>
            <pc:docMk/>
            <pc:sldMk cId="3404523148" sldId="257"/>
            <ac:cxnSpMk id="27" creationId="{4D66758E-3378-FD55-C329-A97F0679DA07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1T23:55:29.899" v="69" actId="14100"/>
          <ac:cxnSpMkLst>
            <pc:docMk/>
            <pc:sldMk cId="3404523148" sldId="257"/>
            <ac:cxnSpMk id="28" creationId="{AF92FAB7-2A57-92FE-F11F-59AF7DB43F01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1T23:55:38.571" v="72" actId="14100"/>
          <ac:cxnSpMkLst>
            <pc:docMk/>
            <pc:sldMk cId="3404523148" sldId="257"/>
            <ac:cxnSpMk id="29" creationId="{975A3F02-B47E-9F81-059B-ADB8456E3897}"/>
          </ac:cxnSpMkLst>
        </pc:cxnChg>
        <pc:cxnChg chg="mod">
          <ac:chgData name="Vivian Diniz Melo" userId="S::vdmelo@timbrasil.com.br::2dcf81ca-c30d-4c78-94e6-069082db8bdd" providerId="AD" clId="Web-{99A206C1-BB1F-AE6E-90E3-E9919FE12E33}" dt="2022-06-01T23:52:24.941" v="20" actId="14100"/>
          <ac:cxnSpMkLst>
            <pc:docMk/>
            <pc:sldMk cId="3404523148" sldId="257"/>
            <ac:cxnSpMk id="33" creationId="{F0EF23AE-24D3-9B38-CC84-A36C251E03AD}"/>
          </ac:cxnSpMkLst>
        </pc:cxnChg>
      </pc:sldChg>
      <pc:sldChg chg="addSp delSp modSp new">
        <pc:chgData name="Vivian Diniz Melo" userId="S::vdmelo@timbrasil.com.br::2dcf81ca-c30d-4c78-94e6-069082db8bdd" providerId="AD" clId="Web-{99A206C1-BB1F-AE6E-90E3-E9919FE12E33}" dt="2022-06-02T02:03:44.550" v="414" actId="14100"/>
        <pc:sldMkLst>
          <pc:docMk/>
          <pc:sldMk cId="2652457625" sldId="261"/>
        </pc:sldMkLst>
        <pc:spChg chg="del">
          <ac:chgData name="Vivian Diniz Melo" userId="S::vdmelo@timbrasil.com.br::2dcf81ca-c30d-4c78-94e6-069082db8bdd" providerId="AD" clId="Web-{99A206C1-BB1F-AE6E-90E3-E9919FE12E33}" dt="2022-06-02T01:45:56.085" v="86"/>
          <ac:spMkLst>
            <pc:docMk/>
            <pc:sldMk cId="2652457625" sldId="261"/>
            <ac:spMk id="2" creationId="{4DEEDB2E-82DD-0F19-8A52-CBD525C9F709}"/>
          </ac:spMkLst>
        </pc:spChg>
        <pc:spChg chg="del">
          <ac:chgData name="Vivian Diniz Melo" userId="S::vdmelo@timbrasil.com.br::2dcf81ca-c30d-4c78-94e6-069082db8bdd" providerId="AD" clId="Web-{99A206C1-BB1F-AE6E-90E3-E9919FE12E33}" dt="2022-06-02T01:45:53.507" v="85"/>
          <ac:spMkLst>
            <pc:docMk/>
            <pc:sldMk cId="2652457625" sldId="261"/>
            <ac:spMk id="3" creationId="{1E79956C-B234-6B6D-C6D4-A74AC7EC0F38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48:00.729" v="126"/>
          <ac:spMkLst>
            <pc:docMk/>
            <pc:sldMk cId="2652457625" sldId="261"/>
            <ac:spMk id="4" creationId="{56E154D3-A834-DD36-F323-45F2F735A7B2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48:44.683" v="140" actId="20577"/>
          <ac:spMkLst>
            <pc:docMk/>
            <pc:sldMk cId="2652457625" sldId="261"/>
            <ac:spMk id="5" creationId="{3A2C6423-F589-6F9F-C92C-7856341884FC}"/>
          </ac:spMkLst>
        </pc:spChg>
        <pc:spChg chg="add del mod">
          <ac:chgData name="Vivian Diniz Melo" userId="S::vdmelo@timbrasil.com.br::2dcf81ca-c30d-4c78-94e6-069082db8bdd" providerId="AD" clId="Web-{99A206C1-BB1F-AE6E-90E3-E9919FE12E33}" dt="2022-06-02T01:49:14.715" v="144"/>
          <ac:spMkLst>
            <pc:docMk/>
            <pc:sldMk cId="2652457625" sldId="261"/>
            <ac:spMk id="6" creationId="{E7B13136-1227-95E8-589D-3E0304159673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58:34.198" v="350" actId="20577"/>
          <ac:spMkLst>
            <pc:docMk/>
            <pc:sldMk cId="2652457625" sldId="261"/>
            <ac:spMk id="7" creationId="{935775B9-11CB-0C1C-DEA4-BF4D13DC898E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54:41.114" v="261" actId="20577"/>
          <ac:spMkLst>
            <pc:docMk/>
            <pc:sldMk cId="2652457625" sldId="261"/>
            <ac:spMk id="8" creationId="{E1793241-C0CD-B482-6450-25464CC2EA2D}"/>
          </ac:spMkLst>
        </pc:spChg>
        <pc:spChg chg="add del mod">
          <ac:chgData name="Vivian Diniz Melo" userId="S::vdmelo@timbrasil.com.br::2dcf81ca-c30d-4c78-94e6-069082db8bdd" providerId="AD" clId="Web-{99A206C1-BB1F-AE6E-90E3-E9919FE12E33}" dt="2022-06-02T01:52:12.688" v="217"/>
          <ac:spMkLst>
            <pc:docMk/>
            <pc:sldMk cId="2652457625" sldId="261"/>
            <ac:spMk id="9" creationId="{0FA096F9-B35B-E8AE-5C88-C2A6DB80B9DC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52:29.767" v="223" actId="1076"/>
          <ac:spMkLst>
            <pc:docMk/>
            <pc:sldMk cId="2652457625" sldId="261"/>
            <ac:spMk id="10" creationId="{0E31A89C-ED86-7AB8-2A11-7849BD775600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53:23.112" v="240" actId="20577"/>
          <ac:spMkLst>
            <pc:docMk/>
            <pc:sldMk cId="2652457625" sldId="261"/>
            <ac:spMk id="11" creationId="{710D24EE-4482-B443-9956-8CD57EEF1370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54:01.410" v="254" actId="20577"/>
          <ac:spMkLst>
            <pc:docMk/>
            <pc:sldMk cId="2652457625" sldId="261"/>
            <ac:spMk id="12" creationId="{EDB0796E-8815-1F36-5137-5616FA1185BA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54:23.801" v="257" actId="20577"/>
          <ac:spMkLst>
            <pc:docMk/>
            <pc:sldMk cId="2652457625" sldId="261"/>
            <ac:spMk id="13" creationId="{440E847B-81C0-61B5-0926-6852BD059E5C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55:41.615" v="292" actId="20577"/>
          <ac:spMkLst>
            <pc:docMk/>
            <pc:sldMk cId="2652457625" sldId="261"/>
            <ac:spMk id="14" creationId="{C2EB2966-19F9-C5F6-FA6A-01A712052AFF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57:36.993" v="335" actId="1076"/>
          <ac:spMkLst>
            <pc:docMk/>
            <pc:sldMk cId="2652457625" sldId="261"/>
            <ac:spMk id="15" creationId="{C3CD11FF-9AEF-09EF-E6EA-085187076946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58:31.276" v="348" actId="20577"/>
          <ac:spMkLst>
            <pc:docMk/>
            <pc:sldMk cId="2652457625" sldId="261"/>
            <ac:spMk id="16" creationId="{06C61436-5001-AF80-93FB-6017576BF9E4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58:58.214" v="363" actId="1076"/>
          <ac:spMkLst>
            <pc:docMk/>
            <pc:sldMk cId="2652457625" sldId="261"/>
            <ac:spMk id="17" creationId="{E45F0609-5E48-2650-2B30-17E818D55290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59:28.465" v="374" actId="1076"/>
          <ac:spMkLst>
            <pc:docMk/>
            <pc:sldMk cId="2652457625" sldId="261"/>
            <ac:spMk id="18" creationId="{B8C5105B-7CA3-B9FF-4A3A-73CC70587625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1:59:49.419" v="379" actId="1076"/>
          <ac:spMkLst>
            <pc:docMk/>
            <pc:sldMk cId="2652457625" sldId="261"/>
            <ac:spMk id="19" creationId="{F1DEE471-E231-CB06-A60B-15189A626EF6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2:00:24.732" v="386"/>
          <ac:spMkLst>
            <pc:docMk/>
            <pc:sldMk cId="2652457625" sldId="261"/>
            <ac:spMk id="20" creationId="{A280D1B1-C9A7-04A9-4F5E-9CE12B253B8E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2:00:44.951" v="389" actId="688"/>
          <ac:spMkLst>
            <pc:docMk/>
            <pc:sldMk cId="2652457625" sldId="261"/>
            <ac:spMk id="21" creationId="{70564B17-EE12-3983-02B8-767997EDBEB0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2:01:08.780" v="392" actId="688"/>
          <ac:spMkLst>
            <pc:docMk/>
            <pc:sldMk cId="2652457625" sldId="261"/>
            <ac:spMk id="22" creationId="{45192F18-0A76-1BC5-38E5-948311F280E0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2:01:17.718" v="395" actId="688"/>
          <ac:spMkLst>
            <pc:docMk/>
            <pc:sldMk cId="2652457625" sldId="261"/>
            <ac:spMk id="23" creationId="{10013B40-17E1-0408-BA06-060379B93607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2:01:39.156" v="399" actId="14100"/>
          <ac:spMkLst>
            <pc:docMk/>
            <pc:sldMk cId="2652457625" sldId="261"/>
            <ac:spMk id="24" creationId="{67BF0855-53BF-ED2E-687A-9E03FA2ECCDD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2:01:49.672" v="401" actId="1076"/>
          <ac:spMkLst>
            <pc:docMk/>
            <pc:sldMk cId="2652457625" sldId="261"/>
            <ac:spMk id="25" creationId="{6CF9E152-0AE5-5CD9-44C3-862821102DEF}"/>
          </ac:spMkLst>
        </pc:spChg>
        <pc:spChg chg="add mod">
          <ac:chgData name="Vivian Diniz Melo" userId="S::vdmelo@timbrasil.com.br::2dcf81ca-c30d-4c78-94e6-069082db8bdd" providerId="AD" clId="Web-{99A206C1-BB1F-AE6E-90E3-E9919FE12E33}" dt="2022-06-02T02:01:54.469" v="403" actId="1076"/>
          <ac:spMkLst>
            <pc:docMk/>
            <pc:sldMk cId="2652457625" sldId="261"/>
            <ac:spMk id="26" creationId="{1D88F095-3660-574D-9E2C-C05195F6996D}"/>
          </ac:spMkLst>
        </pc:spChg>
        <pc:spChg chg="add del">
          <ac:chgData name="Vivian Diniz Melo" userId="S::vdmelo@timbrasil.com.br::2dcf81ca-c30d-4c78-94e6-069082db8bdd" providerId="AD" clId="Web-{99A206C1-BB1F-AE6E-90E3-E9919FE12E33}" dt="2022-06-02T02:03:31.284" v="410"/>
          <ac:spMkLst>
            <pc:docMk/>
            <pc:sldMk cId="2652457625" sldId="261"/>
            <ac:spMk id="28" creationId="{A54B466A-7247-EA32-2EB4-697C1668D472}"/>
          </ac:spMkLst>
        </pc:spChg>
        <pc:cxnChg chg="add mod">
          <ac:chgData name="Vivian Diniz Melo" userId="S::vdmelo@timbrasil.com.br::2dcf81ca-c30d-4c78-94e6-069082db8bdd" providerId="AD" clId="Web-{99A206C1-BB1F-AE6E-90E3-E9919FE12E33}" dt="2022-06-02T02:02:24.954" v="408" actId="14100"/>
          <ac:cxnSpMkLst>
            <pc:docMk/>
            <pc:sldMk cId="2652457625" sldId="261"/>
            <ac:cxnSpMk id="27" creationId="{2EDA88F5-8D00-DE97-2922-D25EB9A26485}"/>
          </ac:cxnSpMkLst>
        </pc:cxnChg>
        <pc:cxnChg chg="add mod">
          <ac:chgData name="Vivian Diniz Melo" userId="S::vdmelo@timbrasil.com.br::2dcf81ca-c30d-4c78-94e6-069082db8bdd" providerId="AD" clId="Web-{99A206C1-BB1F-AE6E-90E3-E9919FE12E33}" dt="2022-06-02T02:03:44.550" v="414" actId="14100"/>
          <ac:cxnSpMkLst>
            <pc:docMk/>
            <pc:sldMk cId="2652457625" sldId="261"/>
            <ac:cxnSpMk id="29" creationId="{0EA9FF27-5016-54A8-0678-86BB16D170BF}"/>
          </ac:cxnSpMkLst>
        </pc:cxnChg>
      </pc:sldChg>
    </pc:docChg>
  </pc:docChgLst>
  <pc:docChgLst>
    <pc:chgData name="Vivian Diniz Melo" userId="S::vdmelo@timbrasil.com.br::2dcf81ca-c30d-4c78-94e6-069082db8bdd" providerId="AD" clId="Web-{0D18FA44-69F0-3387-AFB9-DCBF0815DF0B}"/>
    <pc:docChg chg="addSld modSld">
      <pc:chgData name="Vivian Diniz Melo" userId="S::vdmelo@timbrasil.com.br::2dcf81ca-c30d-4c78-94e6-069082db8bdd" providerId="AD" clId="Web-{0D18FA44-69F0-3387-AFB9-DCBF0815DF0B}" dt="2022-06-02T22:40:31.963" v="1246" actId="1076"/>
      <pc:docMkLst>
        <pc:docMk/>
      </pc:docMkLst>
      <pc:sldChg chg="addSp delSp modSp">
        <pc:chgData name="Vivian Diniz Melo" userId="S::vdmelo@timbrasil.com.br::2dcf81ca-c30d-4c78-94e6-069082db8bdd" providerId="AD" clId="Web-{0D18FA44-69F0-3387-AFB9-DCBF0815DF0B}" dt="2022-06-02T21:16:45.445" v="782" actId="14100"/>
        <pc:sldMkLst>
          <pc:docMk/>
          <pc:sldMk cId="2686211634" sldId="260"/>
        </pc:sldMkLst>
        <pc:spChg chg="add mod">
          <ac:chgData name="Vivian Diniz Melo" userId="S::vdmelo@timbrasil.com.br::2dcf81ca-c30d-4c78-94e6-069082db8bdd" providerId="AD" clId="Web-{0D18FA44-69F0-3387-AFB9-DCBF0815DF0B}" dt="2022-06-02T20:39:25.853" v="16"/>
          <ac:spMkLst>
            <pc:docMk/>
            <pc:sldMk cId="2686211634" sldId="260"/>
            <ac:spMk id="2" creationId="{2B98407F-C576-33A3-57F0-36E95B1E3DE7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39:59.541" v="22" actId="1076"/>
          <ac:spMkLst>
            <pc:docMk/>
            <pc:sldMk cId="2686211634" sldId="260"/>
            <ac:spMk id="3" creationId="{1F2F4BE9-B5E6-BC36-57B1-9E75BAD8FD50}"/>
          </ac:spMkLst>
        </pc:spChg>
        <pc:spChg chg="mod">
          <ac:chgData name="Vivian Diniz Melo" userId="S::vdmelo@timbrasil.com.br::2dcf81ca-c30d-4c78-94e6-069082db8bdd" providerId="AD" clId="Web-{0D18FA44-69F0-3387-AFB9-DCBF0815DF0B}" dt="2022-06-02T21:10:44.393" v="590" actId="20577"/>
          <ac:spMkLst>
            <pc:docMk/>
            <pc:sldMk cId="2686211634" sldId="260"/>
            <ac:spMk id="6" creationId="{A624E394-40E1-65FC-21B1-A1B267ED9995}"/>
          </ac:spMkLst>
        </pc:spChg>
        <pc:spChg chg="del mod">
          <ac:chgData name="Vivian Diniz Melo" userId="S::vdmelo@timbrasil.com.br::2dcf81ca-c30d-4c78-94e6-069082db8bdd" providerId="AD" clId="Web-{0D18FA44-69F0-3387-AFB9-DCBF0815DF0B}" dt="2022-06-02T20:40:35.963" v="24"/>
          <ac:spMkLst>
            <pc:docMk/>
            <pc:sldMk cId="2686211634" sldId="260"/>
            <ac:spMk id="7" creationId="{781CA7E4-7E2F-8304-9C5B-E0A929E74A6A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39:52.135" v="21" actId="1076"/>
          <ac:spMkLst>
            <pc:docMk/>
            <pc:sldMk cId="2686211634" sldId="260"/>
            <ac:spMk id="8" creationId="{AC9B90E7-F53F-8535-2F18-C9BFD1C99C9A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12:20.895" v="619" actId="20577"/>
          <ac:spMkLst>
            <pc:docMk/>
            <pc:sldMk cId="2686211634" sldId="260"/>
            <ac:spMk id="9" creationId="{980ED0DB-13F3-AD7F-33A1-60E6F8025EEE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43:16.247" v="63" actId="1076"/>
          <ac:spMkLst>
            <pc:docMk/>
            <pc:sldMk cId="2686211634" sldId="260"/>
            <ac:spMk id="12" creationId="{A8686946-82A4-A260-6D27-821DE5CD080F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43:37.825" v="69" actId="1076"/>
          <ac:spMkLst>
            <pc:docMk/>
            <pc:sldMk cId="2686211634" sldId="260"/>
            <ac:spMk id="13" creationId="{0E3B5346-0D7E-6FD8-6932-5AB89268584A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43:46.591" v="71" actId="1076"/>
          <ac:spMkLst>
            <pc:docMk/>
            <pc:sldMk cId="2686211634" sldId="260"/>
            <ac:spMk id="14" creationId="{6D224EE0-667F-83E3-E9EB-D7BA98CEBC46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43:51.372" v="73" actId="1076"/>
          <ac:spMkLst>
            <pc:docMk/>
            <pc:sldMk cId="2686211634" sldId="260"/>
            <ac:spMk id="15" creationId="{D0410BF8-D6A0-1B27-E2DF-341B52648892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43:58.138" v="75" actId="1076"/>
          <ac:spMkLst>
            <pc:docMk/>
            <pc:sldMk cId="2686211634" sldId="260"/>
            <ac:spMk id="16" creationId="{1E44CAFC-F438-1968-402D-31123C07E791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10:17.815" v="589" actId="14100"/>
          <ac:spMkLst>
            <pc:docMk/>
            <pc:sldMk cId="2686211634" sldId="260"/>
            <ac:spMk id="17" creationId="{797784B7-9574-8BAC-F3A9-DF22EFDB09E8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46:13.374" v="98" actId="1076"/>
          <ac:spMkLst>
            <pc:docMk/>
            <pc:sldMk cId="2686211634" sldId="260"/>
            <ac:spMk id="19" creationId="{921A236D-CAA5-18AB-C38C-D94244E896F8}"/>
          </ac:spMkLst>
        </pc:spChg>
        <pc:spChg chg="add del">
          <ac:chgData name="Vivian Diniz Melo" userId="S::vdmelo@timbrasil.com.br::2dcf81ca-c30d-4c78-94e6-069082db8bdd" providerId="AD" clId="Web-{0D18FA44-69F0-3387-AFB9-DCBF0815DF0B}" dt="2022-06-02T20:46:19.015" v="100"/>
          <ac:spMkLst>
            <pc:docMk/>
            <pc:sldMk cId="2686211634" sldId="260"/>
            <ac:spMk id="20" creationId="{AC379C30-DE90-C5F7-D3B3-24152FE88CBA}"/>
          </ac:spMkLst>
        </pc:spChg>
        <pc:spChg chg="add del">
          <ac:chgData name="Vivian Diniz Melo" userId="S::vdmelo@timbrasil.com.br::2dcf81ca-c30d-4c78-94e6-069082db8bdd" providerId="AD" clId="Web-{0D18FA44-69F0-3387-AFB9-DCBF0815DF0B}" dt="2022-06-02T20:46:23.609" v="102"/>
          <ac:spMkLst>
            <pc:docMk/>
            <pc:sldMk cId="2686211634" sldId="260"/>
            <ac:spMk id="21" creationId="{26F16F9F-B918-4319-8E55-39D64E21E204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46:31.468" v="104" actId="1076"/>
          <ac:spMkLst>
            <pc:docMk/>
            <pc:sldMk cId="2686211634" sldId="260"/>
            <ac:spMk id="22" creationId="{4167389E-61F5-587A-D3DD-E5A390A6EA6A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46:40.406" v="107"/>
          <ac:spMkLst>
            <pc:docMk/>
            <pc:sldMk cId="2686211634" sldId="260"/>
            <ac:spMk id="23" creationId="{98EDDFB1-CEA3-45EB-D5DA-5D1D77D001D1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50:01.158" v="140"/>
          <ac:spMkLst>
            <pc:docMk/>
            <pc:sldMk cId="2686211634" sldId="260"/>
            <ac:spMk id="31" creationId="{D4F9D03E-7AEF-2E0A-CF29-9DA5D8DEFC30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50:33.174" v="146" actId="14100"/>
          <ac:spMkLst>
            <pc:docMk/>
            <pc:sldMk cId="2686211634" sldId="260"/>
            <ac:spMk id="32" creationId="{0E527A1A-DE9F-7165-19FB-B9D998E0AF3C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53:17.192" v="194" actId="1076"/>
          <ac:spMkLst>
            <pc:docMk/>
            <pc:sldMk cId="2686211634" sldId="260"/>
            <ac:spMk id="37" creationId="{B21074A2-F851-78DB-3D83-888BC93785CC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53:10.036" v="191" actId="1076"/>
          <ac:spMkLst>
            <pc:docMk/>
            <pc:sldMk cId="2686211634" sldId="260"/>
            <ac:spMk id="38" creationId="{ED22AC6E-15E6-C95B-98CB-A3CE48F0DAD1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1:20.230" v="429" actId="20577"/>
          <ac:spMkLst>
            <pc:docMk/>
            <pc:sldMk cId="2686211634" sldId="260"/>
            <ac:spMk id="39" creationId="{4F1F3829-2280-D387-8007-C271AC7CCDAD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54:39.131" v="243" actId="1076"/>
          <ac:spMkLst>
            <pc:docMk/>
            <pc:sldMk cId="2686211634" sldId="260"/>
            <ac:spMk id="40" creationId="{2635E388-5164-4A03-BA50-B39C8F21CC7F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56:19.101" v="324" actId="1076"/>
          <ac:spMkLst>
            <pc:docMk/>
            <pc:sldMk cId="2686211634" sldId="260"/>
            <ac:spMk id="41" creationId="{908F05EC-34F9-6C41-3EBC-9E6C37241A11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1:03.714" v="425" actId="1076"/>
          <ac:spMkLst>
            <pc:docMk/>
            <pc:sldMk cId="2686211634" sldId="260"/>
            <ac:spMk id="42" creationId="{4C2468D1-135E-2F2A-BD2A-6A3D782039F8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58:03.071" v="356" actId="1076"/>
          <ac:spMkLst>
            <pc:docMk/>
            <pc:sldMk cId="2686211634" sldId="260"/>
            <ac:spMk id="44" creationId="{71861878-70CE-5E70-C949-0470713B8DC1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0:58:52.556" v="364" actId="1076"/>
          <ac:spMkLst>
            <pc:docMk/>
            <pc:sldMk cId="2686211634" sldId="260"/>
            <ac:spMk id="46" creationId="{4DF14235-D800-3DE5-BA3E-4D99CEAD5AB9}"/>
          </ac:spMkLst>
        </pc:spChg>
        <pc:spChg chg="add del">
          <ac:chgData name="Vivian Diniz Melo" userId="S::vdmelo@timbrasil.com.br::2dcf81ca-c30d-4c78-94e6-069082db8bdd" providerId="AD" clId="Web-{0D18FA44-69F0-3387-AFB9-DCBF0815DF0B}" dt="2022-06-02T20:59:01.759" v="366"/>
          <ac:spMkLst>
            <pc:docMk/>
            <pc:sldMk cId="2686211634" sldId="260"/>
            <ac:spMk id="47" creationId="{B8610850-4876-299E-6294-CB00641D99AC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0:14.276" v="417" actId="1076"/>
          <ac:spMkLst>
            <pc:docMk/>
            <pc:sldMk cId="2686211634" sldId="260"/>
            <ac:spMk id="48" creationId="{AFBB70DA-AB48-3B5A-AD52-4528E8736181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3:04.075" v="438" actId="20577"/>
          <ac:spMkLst>
            <pc:docMk/>
            <pc:sldMk cId="2686211634" sldId="260"/>
            <ac:spMk id="50" creationId="{313EE1C5-264A-A8A3-A610-04CD8D08B99B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3:40.575" v="440" actId="1076"/>
          <ac:spMkLst>
            <pc:docMk/>
            <pc:sldMk cId="2686211634" sldId="260"/>
            <ac:spMk id="51" creationId="{3EB484FE-77FE-4EED-9DE8-4F1C18332540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3:58.013" v="443" actId="1076"/>
          <ac:spMkLst>
            <pc:docMk/>
            <pc:sldMk cId="2686211634" sldId="260"/>
            <ac:spMk id="52" creationId="{C2D69E4F-3744-CCCD-9EE9-2BEA4AF7EB1E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5:24.514" v="477" actId="1076"/>
          <ac:spMkLst>
            <pc:docMk/>
            <pc:sldMk cId="2686211634" sldId="260"/>
            <ac:spMk id="54" creationId="{8402C50C-7165-4BBF-C530-AB5670CA308F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5:34.702" v="479" actId="1076"/>
          <ac:spMkLst>
            <pc:docMk/>
            <pc:sldMk cId="2686211634" sldId="260"/>
            <ac:spMk id="55" creationId="{8CC9F8C7-9B1D-DABC-E836-73077506C5A2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7:15.141" v="530" actId="1076"/>
          <ac:spMkLst>
            <pc:docMk/>
            <pc:sldMk cId="2686211634" sldId="260"/>
            <ac:spMk id="56" creationId="{E335AF9C-E51A-D718-9CFF-D08B6B2ECF91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7:17.578" v="531" actId="1076"/>
          <ac:spMkLst>
            <pc:docMk/>
            <pc:sldMk cId="2686211634" sldId="260"/>
            <ac:spMk id="57" creationId="{FF9A2C7D-EF71-3E99-145E-44AC73BA284B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7:31.406" v="533" actId="1076"/>
          <ac:spMkLst>
            <pc:docMk/>
            <pc:sldMk cId="2686211634" sldId="260"/>
            <ac:spMk id="58" creationId="{4F13B39B-0107-195A-0A52-F979B43B1A88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7:37.156" v="535" actId="1076"/>
          <ac:spMkLst>
            <pc:docMk/>
            <pc:sldMk cId="2686211634" sldId="260"/>
            <ac:spMk id="59" creationId="{5B8979AF-435C-0005-0D89-9BB7D6460E9B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7:44.500" v="537" actId="1076"/>
          <ac:spMkLst>
            <pc:docMk/>
            <pc:sldMk cId="2686211634" sldId="260"/>
            <ac:spMk id="60" creationId="{778AB676-011B-593A-C8D2-8AF6DBB08543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8:12.438" v="543" actId="20577"/>
          <ac:spMkLst>
            <pc:docMk/>
            <pc:sldMk cId="2686211634" sldId="260"/>
            <ac:spMk id="61" creationId="{6EB563EF-CB8A-ECE3-9C94-F00B8467FA91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9:05.642" v="578" actId="1076"/>
          <ac:spMkLst>
            <pc:docMk/>
            <pc:sldMk cId="2686211634" sldId="260"/>
            <ac:spMk id="62" creationId="{F1790452-052B-E77D-0BA1-F63CFB256D08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9:00.861" v="577" actId="20577"/>
          <ac:spMkLst>
            <pc:docMk/>
            <pc:sldMk cId="2686211634" sldId="260"/>
            <ac:spMk id="63" creationId="{30CC82CC-2BFA-5E29-5BBD-02BF79473C5A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9:23.580" v="580" actId="1076"/>
          <ac:spMkLst>
            <pc:docMk/>
            <pc:sldMk cId="2686211634" sldId="260"/>
            <ac:spMk id="64" creationId="{1A6E085A-22B0-20C9-1983-57F63AFA2ABC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09:59.205" v="586" actId="1076"/>
          <ac:spMkLst>
            <pc:docMk/>
            <pc:sldMk cId="2686211634" sldId="260"/>
            <ac:spMk id="66" creationId="{E1962E2E-87E0-99A5-2C70-0D81A432043A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10:07.065" v="588" actId="1076"/>
          <ac:spMkLst>
            <pc:docMk/>
            <pc:sldMk cId="2686211634" sldId="260"/>
            <ac:spMk id="67" creationId="{D095D442-35A6-C4D5-B210-2FC5106F67EF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11:40.863" v="611" actId="20577"/>
          <ac:spMkLst>
            <pc:docMk/>
            <pc:sldMk cId="2686211634" sldId="260"/>
            <ac:spMk id="70" creationId="{0729BD4B-A54E-865B-B79A-B644D90A3FE3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11:53.832" v="615" actId="20577"/>
          <ac:spMkLst>
            <pc:docMk/>
            <pc:sldMk cId="2686211634" sldId="260"/>
            <ac:spMk id="71" creationId="{13BF8DCD-DF0F-9667-8FD9-930EF5E0C164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12:08.816" v="618" actId="1076"/>
          <ac:spMkLst>
            <pc:docMk/>
            <pc:sldMk cId="2686211634" sldId="260"/>
            <ac:spMk id="72" creationId="{6A94ADB7-D352-E916-836B-47774A93DE6E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14:30.787" v="710" actId="20577"/>
          <ac:spMkLst>
            <pc:docMk/>
            <pc:sldMk cId="2686211634" sldId="260"/>
            <ac:spMk id="73" creationId="{96ED5136-AF6E-6801-E0F8-585B953A4035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14:27.162" v="708" actId="1076"/>
          <ac:spMkLst>
            <pc:docMk/>
            <pc:sldMk cId="2686211634" sldId="260"/>
            <ac:spMk id="74" creationId="{7D326907-44F8-C2A8-77B0-A7BA6C5C14F7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16:04.585" v="750" actId="14100"/>
          <ac:spMkLst>
            <pc:docMk/>
            <pc:sldMk cId="2686211634" sldId="260"/>
            <ac:spMk id="75" creationId="{43AB2A64-ED38-AD80-9EAC-5B6AD6F3CC41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16:29.289" v="771" actId="14100"/>
          <ac:spMkLst>
            <pc:docMk/>
            <pc:sldMk cId="2686211634" sldId="260"/>
            <ac:spMk id="76" creationId="{DBF042B0-C74F-6EEB-485C-DF8F901B3BFD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16:45.445" v="782" actId="14100"/>
          <ac:spMkLst>
            <pc:docMk/>
            <pc:sldMk cId="2686211634" sldId="260"/>
            <ac:spMk id="77" creationId="{710781B1-CDEA-6755-09E8-AFE51C1FA38F}"/>
          </ac:spMkLst>
        </pc:spChg>
        <pc:picChg chg="del mod">
          <ac:chgData name="Vivian Diniz Melo" userId="S::vdmelo@timbrasil.com.br::2dcf81ca-c30d-4c78-94e6-069082db8bdd" providerId="AD" clId="Web-{0D18FA44-69F0-3387-AFB9-DCBF0815DF0B}" dt="2022-06-02T20:40:34.792" v="23"/>
          <ac:picMkLst>
            <pc:docMk/>
            <pc:sldMk cId="2686211634" sldId="260"/>
            <ac:picMk id="4" creationId="{342FC8AE-D280-01FE-8F9D-7A2A79F92A61}"/>
          </ac:picMkLst>
        </pc:picChg>
        <pc:picChg chg="del">
          <ac:chgData name="Vivian Diniz Melo" userId="S::vdmelo@timbrasil.com.br::2dcf81ca-c30d-4c78-94e6-069082db8bdd" providerId="AD" clId="Web-{0D18FA44-69F0-3387-AFB9-DCBF0815DF0B}" dt="2022-06-02T21:10:46.565" v="591"/>
          <ac:picMkLst>
            <pc:docMk/>
            <pc:sldMk cId="2686211634" sldId="260"/>
            <ac:picMk id="5" creationId="{5752A6C4-B0E6-2985-2DD0-45B6C837ACC6}"/>
          </ac:picMkLst>
        </pc:picChg>
        <pc:picChg chg="add mod">
          <ac:chgData name="Vivian Diniz Melo" userId="S::vdmelo@timbrasil.com.br::2dcf81ca-c30d-4c78-94e6-069082db8bdd" providerId="AD" clId="Web-{0D18FA44-69F0-3387-AFB9-DCBF0815DF0B}" dt="2022-06-02T21:11:06.847" v="597"/>
          <ac:picMkLst>
            <pc:docMk/>
            <pc:sldMk cId="2686211634" sldId="260"/>
            <ac:picMk id="69" creationId="{9272960D-42E4-2D5F-5D85-EB47BF58F4AD}"/>
          </ac:picMkLst>
        </pc:picChg>
        <pc:cxnChg chg="add mod">
          <ac:chgData name="Vivian Diniz Melo" userId="S::vdmelo@timbrasil.com.br::2dcf81ca-c30d-4c78-94e6-069082db8bdd" providerId="AD" clId="Web-{0D18FA44-69F0-3387-AFB9-DCBF0815DF0B}" dt="2022-06-02T20:42:17.293" v="52" actId="14100"/>
          <ac:cxnSpMkLst>
            <pc:docMk/>
            <pc:sldMk cId="2686211634" sldId="260"/>
            <ac:cxnSpMk id="10" creationId="{B2D51BCC-7678-EDA8-77B5-FBB8784E85DD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1:12:05.410" v="617" actId="14100"/>
          <ac:cxnSpMkLst>
            <pc:docMk/>
            <pc:sldMk cId="2686211634" sldId="260"/>
            <ac:cxnSpMk id="11" creationId="{57EE68BA-F0B2-34B3-A110-75BFF45F6EA3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0:45:11.498" v="87" actId="14100"/>
          <ac:cxnSpMkLst>
            <pc:docMk/>
            <pc:sldMk cId="2686211634" sldId="260"/>
            <ac:cxnSpMk id="18" creationId="{08A3CB5B-C70C-9707-139D-3754F282AA18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0:47:34.891" v="114" actId="14100"/>
          <ac:cxnSpMkLst>
            <pc:docMk/>
            <pc:sldMk cId="2686211634" sldId="260"/>
            <ac:cxnSpMk id="24" creationId="{F21E401F-0984-8C8D-3712-38D27F462A21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0:47:49.719" v="116" actId="1076"/>
          <ac:cxnSpMkLst>
            <pc:docMk/>
            <pc:sldMk cId="2686211634" sldId="260"/>
            <ac:cxnSpMk id="25" creationId="{EB3503D2-A242-031A-1358-3298164CECBB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0:47:54.985" v="118" actId="1076"/>
          <ac:cxnSpMkLst>
            <pc:docMk/>
            <pc:sldMk cId="2686211634" sldId="260"/>
            <ac:cxnSpMk id="26" creationId="{0A875B1A-6C14-9B6E-F547-91747433F544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0:48:13.938" v="122" actId="14100"/>
          <ac:cxnSpMkLst>
            <pc:docMk/>
            <pc:sldMk cId="2686211634" sldId="260"/>
            <ac:cxnSpMk id="27" creationId="{C4373C4E-0B81-A637-632C-4FB51BE5739C}"/>
          </ac:cxnSpMkLst>
        </pc:cxnChg>
        <pc:cxnChg chg="add del mod">
          <ac:chgData name="Vivian Diniz Melo" userId="S::vdmelo@timbrasil.com.br::2dcf81ca-c30d-4c78-94e6-069082db8bdd" providerId="AD" clId="Web-{0D18FA44-69F0-3387-AFB9-DCBF0815DF0B}" dt="2022-06-02T20:48:17.704" v="124"/>
          <ac:cxnSpMkLst>
            <pc:docMk/>
            <pc:sldMk cId="2686211634" sldId="260"/>
            <ac:cxnSpMk id="28" creationId="{0DF48E38-C230-6448-8F78-44EA0BB332F0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0:48:38.970" v="128" actId="14100"/>
          <ac:cxnSpMkLst>
            <pc:docMk/>
            <pc:sldMk cId="2686211634" sldId="260"/>
            <ac:cxnSpMk id="29" creationId="{0B3D53BB-438F-A0A2-9695-7540DCCCE6A3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0:48:55.751" v="134" actId="14100"/>
          <ac:cxnSpMkLst>
            <pc:docMk/>
            <pc:sldMk cId="2686211634" sldId="260"/>
            <ac:cxnSpMk id="30" creationId="{49997099-10EA-3756-B88E-0DBF7C9F0EFB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0:51:18.034" v="154" actId="14100"/>
          <ac:cxnSpMkLst>
            <pc:docMk/>
            <pc:sldMk cId="2686211634" sldId="260"/>
            <ac:cxnSpMk id="33" creationId="{968401EA-E73F-15D2-7B3F-6A29189A39C9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0:51:43.035" v="157" actId="14100"/>
          <ac:cxnSpMkLst>
            <pc:docMk/>
            <pc:sldMk cId="2686211634" sldId="260"/>
            <ac:cxnSpMk id="34" creationId="{FA1700AD-B795-9BC6-FFF9-C9B882277F07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0:51:57.379" v="161" actId="14100"/>
          <ac:cxnSpMkLst>
            <pc:docMk/>
            <pc:sldMk cId="2686211634" sldId="260"/>
            <ac:cxnSpMk id="35" creationId="{90218F95-6620-8852-9438-5B4C7CFD3539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0:52:11.504" v="164" actId="14100"/>
          <ac:cxnSpMkLst>
            <pc:docMk/>
            <pc:sldMk cId="2686211634" sldId="260"/>
            <ac:cxnSpMk id="36" creationId="{1FA4E693-C461-9390-1D8D-191D91B673EA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0:57:03.351" v="332" actId="1076"/>
          <ac:cxnSpMkLst>
            <pc:docMk/>
            <pc:sldMk cId="2686211634" sldId="260"/>
            <ac:cxnSpMk id="43" creationId="{0B26932F-FCEA-75BB-CCE4-3E198ED44086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0:58:30.915" v="360" actId="1076"/>
          <ac:cxnSpMkLst>
            <pc:docMk/>
            <pc:sldMk cId="2686211634" sldId="260"/>
            <ac:cxnSpMk id="45" creationId="{8F966DC2-98E7-CEFC-16FB-2219A28623E5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1:00:46.010" v="423" actId="1076"/>
          <ac:cxnSpMkLst>
            <pc:docMk/>
            <pc:sldMk cId="2686211634" sldId="260"/>
            <ac:cxnSpMk id="49" creationId="{D07A558D-E89D-8003-4FFE-C9582C8111E7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1:04:26.232" v="448" actId="14100"/>
          <ac:cxnSpMkLst>
            <pc:docMk/>
            <pc:sldMk cId="2686211634" sldId="260"/>
            <ac:cxnSpMk id="53" creationId="{74AC40EB-2A9C-34CF-E3AA-B846095C1A89}"/>
          </ac:cxnSpMkLst>
        </pc:cxnChg>
        <pc:cxnChg chg="add mod">
          <ac:chgData name="Vivian Diniz Melo" userId="S::vdmelo@timbrasil.com.br::2dcf81ca-c30d-4c78-94e6-069082db8bdd" providerId="AD" clId="Web-{0D18FA44-69F0-3387-AFB9-DCBF0815DF0B}" dt="2022-06-02T21:09:46.627" v="584" actId="14100"/>
          <ac:cxnSpMkLst>
            <pc:docMk/>
            <pc:sldMk cId="2686211634" sldId="260"/>
            <ac:cxnSpMk id="65" creationId="{7FFDE51D-5E1E-E387-CB26-237DE15B94D0}"/>
          </ac:cxnSpMkLst>
        </pc:cxnChg>
      </pc:sldChg>
      <pc:sldChg chg="addSp delSp modSp new">
        <pc:chgData name="Vivian Diniz Melo" userId="S::vdmelo@timbrasil.com.br::2dcf81ca-c30d-4c78-94e6-069082db8bdd" providerId="AD" clId="Web-{0D18FA44-69F0-3387-AFB9-DCBF0815DF0B}" dt="2022-06-02T21:38:05.290" v="935" actId="1076"/>
        <pc:sldMkLst>
          <pc:docMk/>
          <pc:sldMk cId="1956175608" sldId="262"/>
        </pc:sldMkLst>
        <pc:spChg chg="del">
          <ac:chgData name="Vivian Diniz Melo" userId="S::vdmelo@timbrasil.com.br::2dcf81ca-c30d-4c78-94e6-069082db8bdd" providerId="AD" clId="Web-{0D18FA44-69F0-3387-AFB9-DCBF0815DF0B}" dt="2022-06-02T21:25:19.420" v="785"/>
          <ac:spMkLst>
            <pc:docMk/>
            <pc:sldMk cId="1956175608" sldId="262"/>
            <ac:spMk id="2" creationId="{32BFEBF4-75E9-7060-412B-523E56945683}"/>
          </ac:spMkLst>
        </pc:spChg>
        <pc:spChg chg="del">
          <ac:chgData name="Vivian Diniz Melo" userId="S::vdmelo@timbrasil.com.br::2dcf81ca-c30d-4c78-94e6-069082db8bdd" providerId="AD" clId="Web-{0D18FA44-69F0-3387-AFB9-DCBF0815DF0B}" dt="2022-06-02T21:25:17.436" v="784"/>
          <ac:spMkLst>
            <pc:docMk/>
            <pc:sldMk cId="1956175608" sldId="262"/>
            <ac:spMk id="3" creationId="{61010293-5244-8D6F-B4E6-20173CA93976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26:51.937" v="796" actId="1076"/>
          <ac:spMkLst>
            <pc:docMk/>
            <pc:sldMk cId="1956175608" sldId="262"/>
            <ac:spMk id="5" creationId="{8FAA0F23-8084-1EBB-41B9-2C5DF1692B03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26:57.312" v="798" actId="1076"/>
          <ac:spMkLst>
            <pc:docMk/>
            <pc:sldMk cId="1956175608" sldId="262"/>
            <ac:spMk id="6" creationId="{C58A55A0-802B-4BEA-4A45-8526E28B65DD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27:02.109" v="800" actId="1076"/>
          <ac:spMkLst>
            <pc:docMk/>
            <pc:sldMk cId="1956175608" sldId="262"/>
            <ac:spMk id="7" creationId="{A0E0B3E3-B4C0-598C-EFC9-57C5371F24BE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27:07.625" v="802" actId="1076"/>
          <ac:spMkLst>
            <pc:docMk/>
            <pc:sldMk cId="1956175608" sldId="262"/>
            <ac:spMk id="8" creationId="{79644655-AB04-5ADC-BE86-A5D76B3DC9B5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27:11.594" v="804" actId="1076"/>
          <ac:spMkLst>
            <pc:docMk/>
            <pc:sldMk cId="1956175608" sldId="262"/>
            <ac:spMk id="9" creationId="{17FC54DB-E174-E91E-2D56-C7BF781B3299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27:15.969" v="806" actId="1076"/>
          <ac:spMkLst>
            <pc:docMk/>
            <pc:sldMk cId="1956175608" sldId="262"/>
            <ac:spMk id="10" creationId="{9F7F73D6-31CD-1CC3-B43C-D2170EC28894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27:19.875" v="808" actId="1076"/>
          <ac:spMkLst>
            <pc:docMk/>
            <pc:sldMk cId="1956175608" sldId="262"/>
            <ac:spMk id="11" creationId="{EA451F64-432F-0145-C0D4-03159DB5BBBA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27:24.141" v="810" actId="1076"/>
          <ac:spMkLst>
            <pc:docMk/>
            <pc:sldMk cId="1956175608" sldId="262"/>
            <ac:spMk id="12" creationId="{096DE039-A3DF-190D-4AE2-11F41EED357E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27:27.500" v="812" actId="1076"/>
          <ac:spMkLst>
            <pc:docMk/>
            <pc:sldMk cId="1956175608" sldId="262"/>
            <ac:spMk id="13" creationId="{072CE6FE-1EC7-7B5A-AAF3-41382F2327C9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27:33.282" v="814" actId="1076"/>
          <ac:spMkLst>
            <pc:docMk/>
            <pc:sldMk cId="1956175608" sldId="262"/>
            <ac:spMk id="14" creationId="{EB9A67BC-B20E-410B-CE77-EF494DE5736B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27:36.813" v="816" actId="1076"/>
          <ac:spMkLst>
            <pc:docMk/>
            <pc:sldMk cId="1956175608" sldId="262"/>
            <ac:spMk id="15" creationId="{A7F5C130-81EF-ED5A-342B-BCB17C000058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27:40.532" v="818" actId="1076"/>
          <ac:spMkLst>
            <pc:docMk/>
            <pc:sldMk cId="1956175608" sldId="262"/>
            <ac:spMk id="16" creationId="{938046A5-1EF0-FAAA-AFC4-0DECC132B596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27:51.110" v="821" actId="14100"/>
          <ac:spMkLst>
            <pc:docMk/>
            <pc:sldMk cId="1956175608" sldId="262"/>
            <ac:spMk id="17" creationId="{A466C19D-9F55-3244-F652-700ADE30CB2A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32:35.848" v="836" actId="1076"/>
          <ac:spMkLst>
            <pc:docMk/>
            <pc:sldMk cId="1956175608" sldId="262"/>
            <ac:spMk id="18" creationId="{AB031438-3F5E-4876-CEAC-E9842C98F467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35:42.132" v="879" actId="20577"/>
          <ac:spMkLst>
            <pc:docMk/>
            <pc:sldMk cId="1956175608" sldId="262"/>
            <ac:spMk id="30" creationId="{530F2AD1-D713-9BC3-E115-EC1997D4C237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37:17.617" v="918" actId="1076"/>
          <ac:spMkLst>
            <pc:docMk/>
            <pc:sldMk cId="1956175608" sldId="262"/>
            <ac:spMk id="59" creationId="{638FEF9B-1D10-A832-7D71-56D1705834CA}"/>
          </ac:spMkLst>
        </pc:spChg>
        <pc:spChg chg="add del">
          <ac:chgData name="Vivian Diniz Melo" userId="S::vdmelo@timbrasil.com.br::2dcf81ca-c30d-4c78-94e6-069082db8bdd" providerId="AD" clId="Web-{0D18FA44-69F0-3387-AFB9-DCBF0815DF0B}" dt="2022-06-02T21:37:28.711" v="920"/>
          <ac:spMkLst>
            <pc:docMk/>
            <pc:sldMk cId="1956175608" sldId="262"/>
            <ac:spMk id="60" creationId="{99336AFE-AF01-AEA2-F9E5-BE44B244ADDA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1:38:05.290" v="935" actId="1076"/>
          <ac:spMkLst>
            <pc:docMk/>
            <pc:sldMk cId="1956175608" sldId="262"/>
            <ac:spMk id="61" creationId="{F5E279AA-155C-97CB-78C0-6A636C90AAB2}"/>
          </ac:spMkLst>
        </pc:spChg>
        <pc:picChg chg="add mod">
          <ac:chgData name="Vivian Diniz Melo" userId="S::vdmelo@timbrasil.com.br::2dcf81ca-c30d-4c78-94e6-069082db8bdd" providerId="AD" clId="Web-{0D18FA44-69F0-3387-AFB9-DCBF0815DF0B}" dt="2022-06-02T21:26:33.718" v="791" actId="14100"/>
          <ac:picMkLst>
            <pc:docMk/>
            <pc:sldMk cId="1956175608" sldId="262"/>
            <ac:picMk id="4" creationId="{507C1F9C-27F8-2A56-ED2B-6017A3AD7E91}"/>
          </ac:picMkLst>
        </pc:picChg>
        <pc:picChg chg="add mod">
          <ac:chgData name="Vivian Diniz Melo" userId="S::vdmelo@timbrasil.com.br::2dcf81ca-c30d-4c78-94e6-069082db8bdd" providerId="AD" clId="Web-{0D18FA44-69F0-3387-AFB9-DCBF0815DF0B}" dt="2022-06-02T21:33:44.646" v="848" actId="1076"/>
          <ac:picMkLst>
            <pc:docMk/>
            <pc:sldMk cId="1956175608" sldId="262"/>
            <ac:picMk id="27" creationId="{FCD42F1F-2A95-7F82-1461-0148C302A8C9}"/>
          </ac:picMkLst>
        </pc:picChg>
        <pc:picChg chg="add mod">
          <ac:chgData name="Vivian Diniz Melo" userId="S::vdmelo@timbrasil.com.br::2dcf81ca-c30d-4c78-94e6-069082db8bdd" providerId="AD" clId="Web-{0D18FA44-69F0-3387-AFB9-DCBF0815DF0B}" dt="2022-06-02T21:34:49.584" v="858" actId="1076"/>
          <ac:picMkLst>
            <pc:docMk/>
            <pc:sldMk cId="1956175608" sldId="262"/>
            <ac:picMk id="29" creationId="{7836DCCE-4BCF-5195-5481-73A03CBE2B4E}"/>
          </ac:picMkLst>
        </pc:picChg>
        <pc:inkChg chg="add del">
          <ac:chgData name="Vivian Diniz Melo" userId="S::vdmelo@timbrasil.com.br::2dcf81ca-c30d-4c78-94e6-069082db8bdd" providerId="AD" clId="Web-{0D18FA44-69F0-3387-AFB9-DCBF0815DF0B}" dt="2022-06-02T21:32:33.223" v="835"/>
          <ac:inkMkLst>
            <pc:docMk/>
            <pc:sldMk cId="1956175608" sldId="262"/>
            <ac:inkMk id="19" creationId="{35629AFB-9F61-84F7-0376-A61DA44F7001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1:31:49.129" v="832"/>
          <ac:inkMkLst>
            <pc:docMk/>
            <pc:sldMk cId="1956175608" sldId="262"/>
            <ac:inkMk id="20" creationId="{6B569586-7D45-4F22-5120-D94F72A66984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1:31:46.300" v="831"/>
          <ac:inkMkLst>
            <pc:docMk/>
            <pc:sldMk cId="1956175608" sldId="262"/>
            <ac:inkMk id="21" creationId="{655D0D67-2A36-C9EB-B987-956F3DF3DBE5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1:32:30.395" v="834"/>
          <ac:inkMkLst>
            <pc:docMk/>
            <pc:sldMk cId="1956175608" sldId="262"/>
            <ac:inkMk id="22" creationId="{A7D43972-766F-3B43-A82F-7E0B2D35EE3D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1:34:06.162" v="851"/>
          <ac:inkMkLst>
            <pc:docMk/>
            <pc:sldMk cId="1956175608" sldId="262"/>
            <ac:inkMk id="23" creationId="{91FB7777-FDC3-A455-E1B8-DFD9A013E4A2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1:34:05.193" v="850"/>
          <ac:inkMkLst>
            <pc:docMk/>
            <pc:sldMk cId="1956175608" sldId="262"/>
            <ac:inkMk id="24" creationId="{CE54FF3F-8923-5A6D-1D3C-50AB199F4805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1:34:01.771" v="849"/>
          <ac:inkMkLst>
            <pc:docMk/>
            <pc:sldMk cId="1956175608" sldId="262"/>
            <ac:inkMk id="25" creationId="{06FDC99B-4BFF-1B05-AE83-08FDD2561B8A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1:34:06.896" v="852"/>
          <ac:inkMkLst>
            <pc:docMk/>
            <pc:sldMk cId="1956175608" sldId="262"/>
            <ac:inkMk id="26" creationId="{97936E18-B154-21BF-B90E-8B3C415C76BD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1:33:13.692" v="843"/>
          <ac:inkMkLst>
            <pc:docMk/>
            <pc:sldMk cId="1956175608" sldId="262"/>
            <ac:inkMk id="28" creationId="{5ED0B746-0E9A-EA0E-356C-BB46D23D2E65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5:58.116" v="880"/>
          <ac:inkMkLst>
            <pc:docMk/>
            <pc:sldMk cId="1956175608" sldId="262"/>
            <ac:inkMk id="31" creationId="{0ADDC37E-8988-E67F-0198-5966474FE03B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1:36:05.976" v="882"/>
          <ac:inkMkLst>
            <pc:docMk/>
            <pc:sldMk cId="1956175608" sldId="262"/>
            <ac:inkMk id="32" creationId="{322F8436-8CB1-03C6-3FFA-ADDB91D84E52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1:36:14.570" v="884"/>
          <ac:inkMkLst>
            <pc:docMk/>
            <pc:sldMk cId="1956175608" sldId="262"/>
            <ac:inkMk id="33" creationId="{8F7905BB-316E-AFE6-4318-CAF39BACE879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18.554" v="885"/>
          <ac:inkMkLst>
            <pc:docMk/>
            <pc:sldMk cId="1956175608" sldId="262"/>
            <ac:inkMk id="34" creationId="{A09F2147-5BC2-CA2C-6185-2D71A4FBF024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19.476" v="886"/>
          <ac:inkMkLst>
            <pc:docMk/>
            <pc:sldMk cId="1956175608" sldId="262"/>
            <ac:inkMk id="35" creationId="{EA68926B-9417-808A-7DA6-20AF6BC1A2ED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20.601" v="887"/>
          <ac:inkMkLst>
            <pc:docMk/>
            <pc:sldMk cId="1956175608" sldId="262"/>
            <ac:inkMk id="36" creationId="{3C9965E6-8FA7-AF59-E16E-0C7320CAD4F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22.632" v="888"/>
          <ac:inkMkLst>
            <pc:docMk/>
            <pc:sldMk cId="1956175608" sldId="262"/>
            <ac:inkMk id="37" creationId="{38181F0D-38DA-FE79-FCA0-802C0A6FA94C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23.710" v="889"/>
          <ac:inkMkLst>
            <pc:docMk/>
            <pc:sldMk cId="1956175608" sldId="262"/>
            <ac:inkMk id="38" creationId="{1FF8E9A0-4D4B-66CC-44A7-3D690478F0F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24.632" v="890"/>
          <ac:inkMkLst>
            <pc:docMk/>
            <pc:sldMk cId="1956175608" sldId="262"/>
            <ac:inkMk id="39" creationId="{39E65D44-E6B2-9E5D-1E8F-80A821022AC4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26.898" v="891"/>
          <ac:inkMkLst>
            <pc:docMk/>
            <pc:sldMk cId="1956175608" sldId="262"/>
            <ac:inkMk id="40" creationId="{0E5C48DA-F802-EDA3-C147-82EF4715DAD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28.835" v="892"/>
          <ac:inkMkLst>
            <pc:docMk/>
            <pc:sldMk cId="1956175608" sldId="262"/>
            <ac:inkMk id="41" creationId="{42F23395-06CB-6651-64C6-3BD100350E4D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29.945" v="893"/>
          <ac:inkMkLst>
            <pc:docMk/>
            <pc:sldMk cId="1956175608" sldId="262"/>
            <ac:inkMk id="42" creationId="{2E978179-0643-2D26-E25E-A3FEA3165CB5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33.132" v="894"/>
          <ac:inkMkLst>
            <pc:docMk/>
            <pc:sldMk cId="1956175608" sldId="262"/>
            <ac:inkMk id="43" creationId="{D8AFCAE7-0A41-B4E4-AEE8-749C96B57CE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33.804" v="895"/>
          <ac:inkMkLst>
            <pc:docMk/>
            <pc:sldMk cId="1956175608" sldId="262"/>
            <ac:inkMk id="44" creationId="{B63ABD12-7C90-5085-DC4A-815C653B4E3F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34.273" v="896"/>
          <ac:inkMkLst>
            <pc:docMk/>
            <pc:sldMk cId="1956175608" sldId="262"/>
            <ac:inkMk id="45" creationId="{F587E622-BC7A-A42F-8D4D-DFFB1350D2A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34.773" v="897"/>
          <ac:inkMkLst>
            <pc:docMk/>
            <pc:sldMk cId="1956175608" sldId="262"/>
            <ac:inkMk id="46" creationId="{4C679F80-4F16-63B0-54BE-0EA1AF86082D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35.226" v="898"/>
          <ac:inkMkLst>
            <pc:docMk/>
            <pc:sldMk cId="1956175608" sldId="262"/>
            <ac:inkMk id="47" creationId="{ADADA33B-1530-B2D3-2A71-F12D9DD0041C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37.617" v="899"/>
          <ac:inkMkLst>
            <pc:docMk/>
            <pc:sldMk cId="1956175608" sldId="262"/>
            <ac:inkMk id="48" creationId="{3B53E441-1876-1367-924D-C598B672F5A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39.804" v="900"/>
          <ac:inkMkLst>
            <pc:docMk/>
            <pc:sldMk cId="1956175608" sldId="262"/>
            <ac:inkMk id="49" creationId="{43FA71E9-BA08-FCFF-58EE-5C1EDC94427F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41.539" v="901"/>
          <ac:inkMkLst>
            <pc:docMk/>
            <pc:sldMk cId="1956175608" sldId="262"/>
            <ac:inkMk id="50" creationId="{454AC0B9-35DA-C5FB-D8A1-5FE03939ADD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43.195" v="902"/>
          <ac:inkMkLst>
            <pc:docMk/>
            <pc:sldMk cId="1956175608" sldId="262"/>
            <ac:inkMk id="51" creationId="{2CADF98A-4058-948E-F281-65508D138B81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43.742" v="903"/>
          <ac:inkMkLst>
            <pc:docMk/>
            <pc:sldMk cId="1956175608" sldId="262"/>
            <ac:inkMk id="52" creationId="{B441A6EE-133F-8A3F-63A3-0AD5F2698292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44.211" v="904"/>
          <ac:inkMkLst>
            <pc:docMk/>
            <pc:sldMk cId="1956175608" sldId="262"/>
            <ac:inkMk id="53" creationId="{02D05A01-60DE-5215-1967-3E58951297E8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44.445" v="905"/>
          <ac:inkMkLst>
            <pc:docMk/>
            <pc:sldMk cId="1956175608" sldId="262"/>
            <ac:inkMk id="54" creationId="{0AC13593-3CAE-C698-0599-0591952A8956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45.398" v="906"/>
          <ac:inkMkLst>
            <pc:docMk/>
            <pc:sldMk cId="1956175608" sldId="262"/>
            <ac:inkMk id="55" creationId="{9A6D8F78-F395-CE4A-6075-08D7188BE96A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46.351" v="907"/>
          <ac:inkMkLst>
            <pc:docMk/>
            <pc:sldMk cId="1956175608" sldId="262"/>
            <ac:inkMk id="56" creationId="{1795F1CA-1042-A255-9DFC-589E2173B51B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46.836" v="908"/>
          <ac:inkMkLst>
            <pc:docMk/>
            <pc:sldMk cId="1956175608" sldId="262"/>
            <ac:inkMk id="57" creationId="{90587145-D117-3526-C678-2D50C21102D1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6:55.664" v="909"/>
          <ac:inkMkLst>
            <pc:docMk/>
            <pc:sldMk cId="1956175608" sldId="262"/>
            <ac:inkMk id="58" creationId="{5A3B53D7-B02E-BE46-38D5-E058E7616518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1:37:50.399" v="930"/>
          <ac:inkMkLst>
            <pc:docMk/>
            <pc:sldMk cId="1956175608" sldId="262"/>
            <ac:inkMk id="62" creationId="{193150A3-4436-A2DD-407E-EB913C5C5126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1:37:57.837" v="934"/>
          <ac:inkMkLst>
            <pc:docMk/>
            <pc:sldMk cId="1956175608" sldId="262"/>
            <ac:inkMk id="63" creationId="{6D3C2634-CB60-4C19-7E65-2993DC7715F9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1:37:57.837" v="933"/>
          <ac:inkMkLst>
            <pc:docMk/>
            <pc:sldMk cId="1956175608" sldId="262"/>
            <ac:inkMk id="64" creationId="{9369180F-7F1F-AAE8-CB66-1FE7C5FBA11C}"/>
          </ac:inkMkLst>
        </pc:inkChg>
      </pc:sldChg>
      <pc:sldChg chg="addSp delSp modSp new">
        <pc:chgData name="Vivian Diniz Melo" userId="S::vdmelo@timbrasil.com.br::2dcf81ca-c30d-4c78-94e6-069082db8bdd" providerId="AD" clId="Web-{0D18FA44-69F0-3387-AFB9-DCBF0815DF0B}" dt="2022-06-02T22:27:42.447" v="1030"/>
        <pc:sldMkLst>
          <pc:docMk/>
          <pc:sldMk cId="3364994496" sldId="263"/>
        </pc:sldMkLst>
        <pc:spChg chg="del">
          <ac:chgData name="Vivian Diniz Melo" userId="S::vdmelo@timbrasil.com.br::2dcf81ca-c30d-4c78-94e6-069082db8bdd" providerId="AD" clId="Web-{0D18FA44-69F0-3387-AFB9-DCBF0815DF0B}" dt="2022-06-02T21:38:23.259" v="938"/>
          <ac:spMkLst>
            <pc:docMk/>
            <pc:sldMk cId="3364994496" sldId="263"/>
            <ac:spMk id="2" creationId="{4FEB8903-1479-00DA-D10B-241A68E9930E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22:11.155" v="956" actId="20577"/>
          <ac:spMkLst>
            <pc:docMk/>
            <pc:sldMk cId="3364994496" sldId="263"/>
            <ac:spMk id="2" creationId="{A49A9BC3-7F26-C706-D6DC-29C59104BF3E}"/>
          </ac:spMkLst>
        </pc:spChg>
        <pc:spChg chg="del">
          <ac:chgData name="Vivian Diniz Melo" userId="S::vdmelo@timbrasil.com.br::2dcf81ca-c30d-4c78-94e6-069082db8bdd" providerId="AD" clId="Web-{0D18FA44-69F0-3387-AFB9-DCBF0815DF0B}" dt="2022-06-02T21:38:22.087" v="937"/>
          <ac:spMkLst>
            <pc:docMk/>
            <pc:sldMk cId="3364994496" sldId="263"/>
            <ac:spMk id="3" creationId="{B0368F6F-D10C-6429-4FEE-54BA48F115F7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23:15.205" v="973" actId="1076"/>
          <ac:spMkLst>
            <pc:docMk/>
            <pc:sldMk cId="3364994496" sldId="263"/>
            <ac:spMk id="10" creationId="{4317EC12-E8AC-63EC-1820-095EEDDB7A13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23:26.034" v="979" actId="20577"/>
          <ac:spMkLst>
            <pc:docMk/>
            <pc:sldMk cId="3364994496" sldId="263"/>
            <ac:spMk id="11" creationId="{CF0B87FC-F19C-907D-556D-18E227579C5E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24:12.943" v="986" actId="20577"/>
          <ac:spMkLst>
            <pc:docMk/>
            <pc:sldMk cId="3364994496" sldId="263"/>
            <ac:spMk id="14" creationId="{09382017-F52E-038C-806D-B2C84EB8AF61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25:16.182" v="991" actId="20577"/>
          <ac:spMkLst>
            <pc:docMk/>
            <pc:sldMk cId="3364994496" sldId="263"/>
            <ac:spMk id="15" creationId="{0B773E59-96A6-7924-2D11-0AF3AF90A288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26:21.030" v="1004" actId="1076"/>
          <ac:spMkLst>
            <pc:docMk/>
            <pc:sldMk cId="3364994496" sldId="263"/>
            <ac:spMk id="28" creationId="{B8E0E3F4-494D-FB08-1B9F-19CF3493932E}"/>
          </ac:spMkLst>
        </pc:spChg>
        <pc:spChg chg="add del">
          <ac:chgData name="Vivian Diniz Melo" userId="S::vdmelo@timbrasil.com.br::2dcf81ca-c30d-4c78-94e6-069082db8bdd" providerId="AD" clId="Web-{0D18FA44-69F0-3387-AFB9-DCBF0815DF0B}" dt="2022-06-02T22:27:42.447" v="1030"/>
          <ac:spMkLst>
            <pc:docMk/>
            <pc:sldMk cId="3364994496" sldId="263"/>
            <ac:spMk id="46" creationId="{B706DDB8-BAA5-11AB-F9FA-5EAB402D85F3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27:40.806" v="1029" actId="1076"/>
          <ac:spMkLst>
            <pc:docMk/>
            <pc:sldMk cId="3364994496" sldId="263"/>
            <ac:spMk id="47" creationId="{C32DC4F5-BCAB-28CE-DBA9-C64FC850D0FE}"/>
          </ac:spMkLst>
        </pc:spChg>
        <pc:spChg chg="add del">
          <ac:chgData name="Vivian Diniz Melo" userId="S::vdmelo@timbrasil.com.br::2dcf81ca-c30d-4c78-94e6-069082db8bdd" providerId="AD" clId="Web-{0D18FA44-69F0-3387-AFB9-DCBF0815DF0B}" dt="2022-06-02T22:27:35.665" v="1028"/>
          <ac:spMkLst>
            <pc:docMk/>
            <pc:sldMk cId="3364994496" sldId="263"/>
            <ac:spMk id="48" creationId="{9A98F9CB-7B8B-E0CD-5699-B9A8DF462C21}"/>
          </ac:spMkLst>
        </pc:spChg>
        <pc:picChg chg="add mod">
          <ac:chgData name="Vivian Diniz Melo" userId="S::vdmelo@timbrasil.com.br::2dcf81ca-c30d-4c78-94e6-069082db8bdd" providerId="AD" clId="Web-{0D18FA44-69F0-3387-AFB9-DCBF0815DF0B}" dt="2022-06-02T22:23:16.221" v="974" actId="1076"/>
          <ac:picMkLst>
            <pc:docMk/>
            <pc:sldMk cId="3364994496" sldId="263"/>
            <ac:picMk id="4" creationId="{9A6488E5-7972-684C-0EE7-1BA679BB6D2A}"/>
          </ac:picMkLst>
        </pc:picChg>
        <pc:picChg chg="add mod">
          <ac:chgData name="Vivian Diniz Melo" userId="S::vdmelo@timbrasil.com.br::2dcf81ca-c30d-4c78-94e6-069082db8bdd" providerId="AD" clId="Web-{0D18FA44-69F0-3387-AFB9-DCBF0815DF0B}" dt="2022-06-02T21:38:52.728" v="945" actId="1076"/>
          <ac:picMkLst>
            <pc:docMk/>
            <pc:sldMk cId="3364994496" sldId="263"/>
            <ac:picMk id="5" creationId="{0C1B47A2-AB18-8C93-E75E-F17EF28BF6B3}"/>
          </ac:picMkLst>
        </pc:picChg>
        <pc:picChg chg="add mod">
          <ac:chgData name="Vivian Diniz Melo" userId="S::vdmelo@timbrasil.com.br::2dcf81ca-c30d-4c78-94e6-069082db8bdd" providerId="AD" clId="Web-{0D18FA44-69F0-3387-AFB9-DCBF0815DF0B}" dt="2022-06-02T21:39:03.275" v="947" actId="1076"/>
          <ac:picMkLst>
            <pc:docMk/>
            <pc:sldMk cId="3364994496" sldId="263"/>
            <ac:picMk id="6" creationId="{1ABE8548-6064-34A3-9EBF-2F4FCDAECDFF}"/>
          </ac:picMkLst>
        </pc:picChg>
        <pc:picChg chg="add mod">
          <ac:chgData name="Vivian Diniz Melo" userId="S::vdmelo@timbrasil.com.br::2dcf81ca-c30d-4c78-94e6-069082db8bdd" providerId="AD" clId="Web-{0D18FA44-69F0-3387-AFB9-DCBF0815DF0B}" dt="2022-06-02T22:27:11.945" v="1023" actId="1076"/>
          <ac:picMkLst>
            <pc:docMk/>
            <pc:sldMk cId="3364994496" sldId="263"/>
            <ac:picMk id="45" creationId="{C21B1CB5-EB53-AFD2-8D68-7FFF476F03CD}"/>
          </ac:picMkLst>
        </pc:picChg>
        <pc:inkChg chg="add">
          <ac:chgData name="Vivian Diniz Melo" userId="S::vdmelo@timbrasil.com.br::2dcf81ca-c30d-4c78-94e6-069082db8bdd" providerId="AD" clId="Web-{0D18FA44-69F0-3387-AFB9-DCBF0815DF0B}" dt="2022-06-02T22:22:22.952" v="957"/>
          <ac:inkMkLst>
            <pc:docMk/>
            <pc:sldMk cId="3364994496" sldId="263"/>
            <ac:inkMk id="3" creationId="{84A4396A-9BA1-69A3-6DB8-5C00D97A5124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2:22:29.999" v="959"/>
          <ac:inkMkLst>
            <pc:docMk/>
            <pc:sldMk cId="3364994496" sldId="263"/>
            <ac:inkMk id="7" creationId="{7D058F41-7C6B-2C22-C29F-05C436748FC9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2:22:39.063" v="961"/>
          <ac:inkMkLst>
            <pc:docMk/>
            <pc:sldMk cId="3364994496" sldId="263"/>
            <ac:inkMk id="8" creationId="{6F9B1869-B510-7881-F38B-911CCD50CC5A}"/>
          </ac:inkMkLst>
        </pc:inkChg>
        <pc:inkChg chg="add del">
          <ac:chgData name="Vivian Diniz Melo" userId="S::vdmelo@timbrasil.com.br::2dcf81ca-c30d-4c78-94e6-069082db8bdd" providerId="AD" clId="Web-{0D18FA44-69F0-3387-AFB9-DCBF0815DF0B}" dt="2022-06-02T22:22:48.126" v="963"/>
          <ac:inkMkLst>
            <pc:docMk/>
            <pc:sldMk cId="3364994496" sldId="263"/>
            <ac:inkMk id="9" creationId="{686FC73D-DE68-B510-9B6B-4C2B3E745EEA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3:38.644" v="980"/>
          <ac:inkMkLst>
            <pc:docMk/>
            <pc:sldMk cId="3364994496" sldId="263"/>
            <ac:inkMk id="12" creationId="{8179E5DA-3A2B-3D76-809A-9AAA43506C1A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3:46.145" v="981"/>
          <ac:inkMkLst>
            <pc:docMk/>
            <pc:sldMk cId="3364994496" sldId="263"/>
            <ac:inkMk id="13" creationId="{EFE51248-B8CD-65E0-9570-1CBE02C735E5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5:27.855" v="992"/>
          <ac:inkMkLst>
            <pc:docMk/>
            <pc:sldMk cId="3364994496" sldId="263"/>
            <ac:inkMk id="16" creationId="{E19B0155-C2BA-32D5-E500-3E834BE98F64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5:30.777" v="993"/>
          <ac:inkMkLst>
            <pc:docMk/>
            <pc:sldMk cId="3364994496" sldId="263"/>
            <ac:inkMk id="17" creationId="{FABB9E83-8AF0-813B-F785-005E378ED2E6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5:31.980" v="994"/>
          <ac:inkMkLst>
            <pc:docMk/>
            <pc:sldMk cId="3364994496" sldId="263"/>
            <ac:inkMk id="18" creationId="{D6B4364F-D565-DCFC-D09F-B3CEB3E93F54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5:34.417" v="995"/>
          <ac:inkMkLst>
            <pc:docMk/>
            <pc:sldMk cId="3364994496" sldId="263"/>
            <ac:inkMk id="19" creationId="{2FD9909C-D83C-6794-7AD8-5F6B0418E96E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5:35.621" v="996"/>
          <ac:inkMkLst>
            <pc:docMk/>
            <pc:sldMk cId="3364994496" sldId="263"/>
            <ac:inkMk id="20" creationId="{3FA56638-B05C-A1B9-86EE-5E5F07DD981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5:38.840" v="997"/>
          <ac:inkMkLst>
            <pc:docMk/>
            <pc:sldMk cId="3364994496" sldId="263"/>
            <ac:inkMk id="21" creationId="{304B59C6-3352-8CEE-D18C-D45576DD9FBB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5:41.402" v="998"/>
          <ac:inkMkLst>
            <pc:docMk/>
            <pc:sldMk cId="3364994496" sldId="263"/>
            <ac:inkMk id="22" creationId="{F71CFD30-9CDE-EB3C-98B3-CADDC40401E4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5:45.403" v="999"/>
          <ac:inkMkLst>
            <pc:docMk/>
            <pc:sldMk cId="3364994496" sldId="263"/>
            <ac:inkMk id="23" creationId="{EC2CDF32-06D8-D91C-88C8-2EF30C1CC8CC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5:46.778" v="1000"/>
          <ac:inkMkLst>
            <pc:docMk/>
            <pc:sldMk cId="3364994496" sldId="263"/>
            <ac:inkMk id="24" creationId="{5AF051A1-31B9-24B3-44C5-9C16BC2B6F2E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5:48.653" v="1001"/>
          <ac:inkMkLst>
            <pc:docMk/>
            <pc:sldMk cId="3364994496" sldId="263"/>
            <ac:inkMk id="25" creationId="{9599DFF0-1EC9-EC94-269A-CD975FE9972F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5:49.825" v="1002"/>
          <ac:inkMkLst>
            <pc:docMk/>
            <pc:sldMk cId="3364994496" sldId="263"/>
            <ac:inkMk id="26" creationId="{E83EBE0D-7DE1-E4E3-8511-42CE0790333B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30.483" v="1005"/>
          <ac:inkMkLst>
            <pc:docMk/>
            <pc:sldMk cId="3364994496" sldId="263"/>
            <ac:inkMk id="29" creationId="{61B1B79A-FDA9-C0F6-CD6D-2D9AD4ECE091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32.499" v="1006"/>
          <ac:inkMkLst>
            <pc:docMk/>
            <pc:sldMk cId="3364994496" sldId="263"/>
            <ac:inkMk id="30" creationId="{F108DD44-A8F1-63FC-7A45-DEB7F214ACA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33.593" v="1007"/>
          <ac:inkMkLst>
            <pc:docMk/>
            <pc:sldMk cId="3364994496" sldId="263"/>
            <ac:inkMk id="31" creationId="{F47FEB26-2CAF-F081-62DA-0872D51982C5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34.328" v="1008"/>
          <ac:inkMkLst>
            <pc:docMk/>
            <pc:sldMk cId="3364994496" sldId="263"/>
            <ac:inkMk id="32" creationId="{E597C109-BE18-99D5-26EB-9E5867BA8567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34.843" v="1009"/>
          <ac:inkMkLst>
            <pc:docMk/>
            <pc:sldMk cId="3364994496" sldId="263"/>
            <ac:inkMk id="33" creationId="{622AD007-86A5-B96C-2BBC-938F4F2ECBC9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35.890" v="1010"/>
          <ac:inkMkLst>
            <pc:docMk/>
            <pc:sldMk cId="3364994496" sldId="263"/>
            <ac:inkMk id="34" creationId="{E31CC2DE-5C63-861D-5F14-62C27E18A5F7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37" v="1011"/>
          <ac:inkMkLst>
            <pc:docMk/>
            <pc:sldMk cId="3364994496" sldId="263"/>
            <ac:inkMk id="35" creationId="{9977B2ED-D140-2675-A873-4BBB1F081EAC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40.203" v="1012"/>
          <ac:inkMkLst>
            <pc:docMk/>
            <pc:sldMk cId="3364994496" sldId="263"/>
            <ac:inkMk id="36" creationId="{17187A0A-51D5-43BE-F458-35C013B8C423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42.547" v="1013"/>
          <ac:inkMkLst>
            <pc:docMk/>
            <pc:sldMk cId="3364994496" sldId="263"/>
            <ac:inkMk id="37" creationId="{EE4A8016-B3D3-1F87-7A63-26B2F2B27E5B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43.641" v="1014"/>
          <ac:inkMkLst>
            <pc:docMk/>
            <pc:sldMk cId="3364994496" sldId="263"/>
            <ac:inkMk id="38" creationId="{F3238867-FD01-8D7F-0823-8376FE628561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44.234" v="1015"/>
          <ac:inkMkLst>
            <pc:docMk/>
            <pc:sldMk cId="3364994496" sldId="263"/>
            <ac:inkMk id="39" creationId="{6048E759-5934-07E6-1073-C2D56CEF2D4F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44.693" v="1016"/>
          <ac:inkMkLst>
            <pc:docMk/>
            <pc:sldMk cId="3364994496" sldId="263"/>
            <ac:inkMk id="40" creationId="{47C7D7F3-E73C-7102-F252-82E7A20B0FAD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45.209" v="1017"/>
          <ac:inkMkLst>
            <pc:docMk/>
            <pc:sldMk cId="3364994496" sldId="263"/>
            <ac:inkMk id="41" creationId="{828CE8DF-DA1D-B4C6-D2CE-C57E0855B18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46.303" v="1018"/>
          <ac:inkMkLst>
            <pc:docMk/>
            <pc:sldMk cId="3364994496" sldId="263"/>
            <ac:inkMk id="42" creationId="{7741DEAE-E554-8D01-5A2B-BF511CC36A2D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47.209" v="1019"/>
          <ac:inkMkLst>
            <pc:docMk/>
            <pc:sldMk cId="3364994496" sldId="263"/>
            <ac:inkMk id="43" creationId="{188E8351-531D-CDF5-8CDC-1EBA1A70148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6:47.897" v="1020"/>
          <ac:inkMkLst>
            <pc:docMk/>
            <pc:sldMk cId="3364994496" sldId="263"/>
            <ac:inkMk id="44" creationId="{3CC21CCF-8181-7DCD-8BD0-78C73595B88F}"/>
          </ac:inkMkLst>
        </pc:inkChg>
      </pc:sldChg>
      <pc:sldChg chg="addSp delSp modSp new">
        <pc:chgData name="Vivian Diniz Melo" userId="S::vdmelo@timbrasil.com.br::2dcf81ca-c30d-4c78-94e6-069082db8bdd" providerId="AD" clId="Web-{0D18FA44-69F0-3387-AFB9-DCBF0815DF0B}" dt="2022-06-02T22:33:40.219" v="1128" actId="1076"/>
        <pc:sldMkLst>
          <pc:docMk/>
          <pc:sldMk cId="1227245054" sldId="264"/>
        </pc:sldMkLst>
        <pc:spChg chg="del">
          <ac:chgData name="Vivian Diniz Melo" userId="S::vdmelo@timbrasil.com.br::2dcf81ca-c30d-4c78-94e6-069082db8bdd" providerId="AD" clId="Web-{0D18FA44-69F0-3387-AFB9-DCBF0815DF0B}" dt="2022-06-02T22:28:11.527" v="1033"/>
          <ac:spMkLst>
            <pc:docMk/>
            <pc:sldMk cId="1227245054" sldId="264"/>
            <ac:spMk id="2" creationId="{26E4E67E-C899-5555-9D9C-ADFF219D66A0}"/>
          </ac:spMkLst>
        </pc:spChg>
        <pc:spChg chg="del">
          <ac:chgData name="Vivian Diniz Melo" userId="S::vdmelo@timbrasil.com.br::2dcf81ca-c30d-4c78-94e6-069082db8bdd" providerId="AD" clId="Web-{0D18FA44-69F0-3387-AFB9-DCBF0815DF0B}" dt="2022-06-02T22:28:08.980" v="1032"/>
          <ac:spMkLst>
            <pc:docMk/>
            <pc:sldMk cId="1227245054" sldId="264"/>
            <ac:spMk id="3" creationId="{BBC75B89-55B5-2161-91FF-793B49B1CA50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29:44.298" v="1060" actId="1076"/>
          <ac:spMkLst>
            <pc:docMk/>
            <pc:sldMk cId="1227245054" sldId="264"/>
            <ac:spMk id="17" creationId="{7A2900F0-B28E-015D-08F1-F9932C5075E2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30:13.394" v="1081" actId="1076"/>
          <ac:spMkLst>
            <pc:docMk/>
            <pc:sldMk cId="1227245054" sldId="264"/>
            <ac:spMk id="19" creationId="{5875528C-0E34-B695-87E9-8546E6AE873B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32:22.652" v="1104" actId="20577"/>
          <ac:spMkLst>
            <pc:docMk/>
            <pc:sldMk cId="1227245054" sldId="264"/>
            <ac:spMk id="31" creationId="{7215EBE5-7C3D-ADC4-3737-01CE107B5D64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32:10.182" v="1103" actId="1076"/>
          <ac:spMkLst>
            <pc:docMk/>
            <pc:sldMk cId="1227245054" sldId="264"/>
            <ac:spMk id="32" creationId="{EC5124B9-CA88-C5F3-E266-27CA81A12BCC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32:54.544" v="1115" actId="14100"/>
          <ac:spMkLst>
            <pc:docMk/>
            <pc:sldMk cId="1227245054" sldId="264"/>
            <ac:spMk id="33" creationId="{5C79DB86-D950-748D-0FE1-F5586DE076A4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33:40.219" v="1128" actId="1076"/>
          <ac:spMkLst>
            <pc:docMk/>
            <pc:sldMk cId="1227245054" sldId="264"/>
            <ac:spMk id="42" creationId="{171EC1E3-F19F-D4E6-19A5-57A6C2973639}"/>
          </ac:spMkLst>
        </pc:spChg>
        <pc:picChg chg="add mod">
          <ac:chgData name="Vivian Diniz Melo" userId="S::vdmelo@timbrasil.com.br::2dcf81ca-c30d-4c78-94e6-069082db8bdd" providerId="AD" clId="Web-{0D18FA44-69F0-3387-AFB9-DCBF0815DF0B}" dt="2022-06-02T22:28:28.918" v="1037" actId="1076"/>
          <ac:picMkLst>
            <pc:docMk/>
            <pc:sldMk cId="1227245054" sldId="264"/>
            <ac:picMk id="4" creationId="{3DB96A4C-76A3-DB36-9510-6C05228918F7}"/>
          </ac:picMkLst>
        </pc:picChg>
        <pc:picChg chg="add mod">
          <ac:chgData name="Vivian Diniz Melo" userId="S::vdmelo@timbrasil.com.br::2dcf81ca-c30d-4c78-94e6-069082db8bdd" providerId="AD" clId="Web-{0D18FA44-69F0-3387-AFB9-DCBF0815DF0B}" dt="2022-06-02T22:28:40.685" v="1039" actId="1076"/>
          <ac:picMkLst>
            <pc:docMk/>
            <pc:sldMk cId="1227245054" sldId="264"/>
            <ac:picMk id="5" creationId="{A40B58B2-EACC-8055-8241-5565D09A5E9C}"/>
          </ac:picMkLst>
        </pc:picChg>
        <pc:picChg chg="add mod">
          <ac:chgData name="Vivian Diniz Melo" userId="S::vdmelo@timbrasil.com.br::2dcf81ca-c30d-4c78-94e6-069082db8bdd" providerId="AD" clId="Web-{0D18FA44-69F0-3387-AFB9-DCBF0815DF0B}" dt="2022-06-02T22:28:47.013" v="1041" actId="1076"/>
          <ac:picMkLst>
            <pc:docMk/>
            <pc:sldMk cId="1227245054" sldId="264"/>
            <ac:picMk id="6" creationId="{1C3C76BF-159C-11A0-AB18-F47D71D20CB7}"/>
          </ac:picMkLst>
        </pc:picChg>
        <pc:inkChg chg="add">
          <ac:chgData name="Vivian Diniz Melo" userId="S::vdmelo@timbrasil.com.br::2dcf81ca-c30d-4c78-94e6-069082db8bdd" providerId="AD" clId="Web-{0D18FA44-69F0-3387-AFB9-DCBF0815DF0B}" dt="2022-06-02T22:29:08.718" v="1042"/>
          <ac:inkMkLst>
            <pc:docMk/>
            <pc:sldMk cId="1227245054" sldId="264"/>
            <ac:inkMk id="7" creationId="{2084AB18-CC09-24DE-88CB-5AE9C45084D2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9:11.921" v="1043"/>
          <ac:inkMkLst>
            <pc:docMk/>
            <pc:sldMk cId="1227245054" sldId="264"/>
            <ac:inkMk id="8" creationId="{13EBC743-667B-47BE-AE3E-7E502028D59D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9:13.312" v="1044"/>
          <ac:inkMkLst>
            <pc:docMk/>
            <pc:sldMk cId="1227245054" sldId="264"/>
            <ac:inkMk id="9" creationId="{802E0468-638F-325B-1BC8-FF4378C8CE9C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9:14.671" v="1045"/>
          <ac:inkMkLst>
            <pc:docMk/>
            <pc:sldMk cId="1227245054" sldId="264"/>
            <ac:inkMk id="10" creationId="{5D29F5B0-5309-61FA-036B-02F852CBE35D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9:15.421" v="1046"/>
          <ac:inkMkLst>
            <pc:docMk/>
            <pc:sldMk cId="1227245054" sldId="264"/>
            <ac:inkMk id="11" creationId="{F6C46437-5754-0414-ACC8-5857C8666029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9:15.687" v="1047"/>
          <ac:inkMkLst>
            <pc:docMk/>
            <pc:sldMk cId="1227245054" sldId="264"/>
            <ac:inkMk id="12" creationId="{0E5F7D02-FF54-7143-168C-2E5E5530CF09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9:16.750" v="1048"/>
          <ac:inkMkLst>
            <pc:docMk/>
            <pc:sldMk cId="1227245054" sldId="264"/>
            <ac:inkMk id="13" creationId="{A4AC7AA4-C38A-A928-3C01-898B7916FD17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9:17.750" v="1049"/>
          <ac:inkMkLst>
            <pc:docMk/>
            <pc:sldMk cId="1227245054" sldId="264"/>
            <ac:inkMk id="14" creationId="{2DB91D23-9060-956D-E154-FFF924B9D494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9:20.234" v="1050"/>
          <ac:inkMkLst>
            <pc:docMk/>
            <pc:sldMk cId="1227245054" sldId="264"/>
            <ac:inkMk id="15" creationId="{8F4DEE69-CEC3-EC58-35A2-DA7ECE0159D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29:24.860" v="1051"/>
          <ac:inkMkLst>
            <pc:docMk/>
            <pc:sldMk cId="1227245054" sldId="264"/>
            <ac:inkMk id="16" creationId="{0E9A6548-166B-C1FF-FA76-46088BBA9C12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1:04.913" v="1082"/>
          <ac:inkMkLst>
            <pc:docMk/>
            <pc:sldMk cId="1227245054" sldId="264"/>
            <ac:inkMk id="20" creationId="{65D26DAC-A45E-A052-8C85-FBD692F2BB6C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1:08.210" v="1083"/>
          <ac:inkMkLst>
            <pc:docMk/>
            <pc:sldMk cId="1227245054" sldId="264"/>
            <ac:inkMk id="21" creationId="{98B4286A-D538-7E47-4B84-1C5C59FF4EA4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1:09.679" v="1084"/>
          <ac:inkMkLst>
            <pc:docMk/>
            <pc:sldMk cId="1227245054" sldId="264"/>
            <ac:inkMk id="22" creationId="{D1C0F893-8A48-AC5D-43EB-0FF20ACBB165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1:10.835" v="1085"/>
          <ac:inkMkLst>
            <pc:docMk/>
            <pc:sldMk cId="1227245054" sldId="264"/>
            <ac:inkMk id="23" creationId="{C8753F27-E19E-BC07-C780-E56F6C6AFA19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1:13.194" v="1086"/>
          <ac:inkMkLst>
            <pc:docMk/>
            <pc:sldMk cId="1227245054" sldId="264"/>
            <ac:inkMk id="24" creationId="{BF101933-9A49-5036-E8DF-4499EE6A4014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1:14.726" v="1087"/>
          <ac:inkMkLst>
            <pc:docMk/>
            <pc:sldMk cId="1227245054" sldId="264"/>
            <ac:inkMk id="25" creationId="{0469AD4D-DEB1-5323-28E3-68CF8FAE519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1:16.898" v="1088"/>
          <ac:inkMkLst>
            <pc:docMk/>
            <pc:sldMk cId="1227245054" sldId="264"/>
            <ac:inkMk id="26" creationId="{29AC6D2D-A2E3-CB05-943A-804AC42B37A8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1:18.132" v="1089"/>
          <ac:inkMkLst>
            <pc:docMk/>
            <pc:sldMk cId="1227245054" sldId="264"/>
            <ac:inkMk id="27" creationId="{A62E496D-A78A-38F0-D7E1-D45345DA18BC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1:21.554" v="1090"/>
          <ac:inkMkLst>
            <pc:docMk/>
            <pc:sldMk cId="1227245054" sldId="264"/>
            <ac:inkMk id="28" creationId="{86DD95DE-18DB-9AFB-0567-B637CE937692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1:24.289" v="1091"/>
          <ac:inkMkLst>
            <pc:docMk/>
            <pc:sldMk cId="1227245054" sldId="264"/>
            <ac:inkMk id="29" creationId="{A0195FAC-C317-83A8-C745-B12CCB4EF083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1:29.367" v="1092"/>
          <ac:inkMkLst>
            <pc:docMk/>
            <pc:sldMk cId="1227245054" sldId="264"/>
            <ac:inkMk id="30" creationId="{D3502283-2C76-2B57-7137-45D83D44783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3:00.717" v="1116"/>
          <ac:inkMkLst>
            <pc:docMk/>
            <pc:sldMk cId="1227245054" sldId="264"/>
            <ac:inkMk id="34" creationId="{E7F1AEDF-191F-CD54-6D5B-4C419E4C8C85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3:06.951" v="1117"/>
          <ac:inkMkLst>
            <pc:docMk/>
            <pc:sldMk cId="1227245054" sldId="264"/>
            <ac:inkMk id="35" creationId="{8945A882-207D-AA93-5680-EE67918E2658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3:08.967" v="1118"/>
          <ac:inkMkLst>
            <pc:docMk/>
            <pc:sldMk cId="1227245054" sldId="264"/>
            <ac:inkMk id="36" creationId="{A070E364-ACD2-CF01-A9D3-9564388472D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3:12.092" v="1119"/>
          <ac:inkMkLst>
            <pc:docMk/>
            <pc:sldMk cId="1227245054" sldId="264"/>
            <ac:inkMk id="37" creationId="{6DB5A2F9-44FD-6BC3-EC14-BE10CCB33A4C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3:13.655" v="1120"/>
          <ac:inkMkLst>
            <pc:docMk/>
            <pc:sldMk cId="1227245054" sldId="264"/>
            <ac:inkMk id="38" creationId="{F319C0BC-A4C6-8158-3AD5-22C0BBBEC1CB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3:14.811" v="1121"/>
          <ac:inkMkLst>
            <pc:docMk/>
            <pc:sldMk cId="1227245054" sldId="264"/>
            <ac:inkMk id="39" creationId="{5EE767D3-DB78-FE40-E98D-DAA45D28F52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3:16.843" v="1122"/>
          <ac:inkMkLst>
            <pc:docMk/>
            <pc:sldMk cId="1227245054" sldId="264"/>
            <ac:inkMk id="40" creationId="{2B22E6CD-A57D-B869-35C1-281DAB19C642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3:22.171" v="1123"/>
          <ac:inkMkLst>
            <pc:docMk/>
            <pc:sldMk cId="1227245054" sldId="264"/>
            <ac:inkMk id="41" creationId="{C482FFAD-A517-0256-9E68-573FEA683037}"/>
          </ac:inkMkLst>
        </pc:inkChg>
      </pc:sldChg>
      <pc:sldChg chg="addSp delSp modSp new">
        <pc:chgData name="Vivian Diniz Melo" userId="S::vdmelo@timbrasil.com.br::2dcf81ca-c30d-4c78-94e6-069082db8bdd" providerId="AD" clId="Web-{0D18FA44-69F0-3387-AFB9-DCBF0815DF0B}" dt="2022-06-02T22:37:54.922" v="1206" actId="1076"/>
        <pc:sldMkLst>
          <pc:docMk/>
          <pc:sldMk cId="1075015650" sldId="265"/>
        </pc:sldMkLst>
        <pc:spChg chg="del">
          <ac:chgData name="Vivian Diniz Melo" userId="S::vdmelo@timbrasil.com.br::2dcf81ca-c30d-4c78-94e6-069082db8bdd" providerId="AD" clId="Web-{0D18FA44-69F0-3387-AFB9-DCBF0815DF0B}" dt="2022-06-02T22:34:05.580" v="1131"/>
          <ac:spMkLst>
            <pc:docMk/>
            <pc:sldMk cId="1075015650" sldId="265"/>
            <ac:spMk id="2" creationId="{CB48EA96-8B22-1AFE-58B0-0EDD2FBF09E0}"/>
          </ac:spMkLst>
        </pc:spChg>
        <pc:spChg chg="del">
          <ac:chgData name="Vivian Diniz Melo" userId="S::vdmelo@timbrasil.com.br::2dcf81ca-c30d-4c78-94e6-069082db8bdd" providerId="AD" clId="Web-{0D18FA44-69F0-3387-AFB9-DCBF0815DF0B}" dt="2022-06-02T22:34:03.768" v="1130"/>
          <ac:spMkLst>
            <pc:docMk/>
            <pc:sldMk cId="1075015650" sldId="265"/>
            <ac:spMk id="3" creationId="{4EB7A17B-6D3E-6B9B-8558-899BA9D524EF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35:13.584" v="1148" actId="20577"/>
          <ac:spMkLst>
            <pc:docMk/>
            <pc:sldMk cId="1075015650" sldId="265"/>
            <ac:spMk id="7" creationId="{185B1046-CB77-2D71-F988-64CA462116D3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36:28.151" v="1164" actId="1076"/>
          <ac:spMkLst>
            <pc:docMk/>
            <pc:sldMk cId="1075015650" sldId="265"/>
            <ac:spMk id="22" creationId="{9E3610FE-E76E-5DF3-9AB8-ABAE3C3FFDA7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36:46.918" v="1169" actId="20577"/>
          <ac:spMkLst>
            <pc:docMk/>
            <pc:sldMk cId="1075015650" sldId="265"/>
            <ac:spMk id="23" creationId="{A23FFD8D-5E59-1ACB-8856-09C5554761E2}"/>
          </ac:spMkLst>
        </pc:spChg>
        <pc:spChg chg="add del">
          <ac:chgData name="Vivian Diniz Melo" userId="S::vdmelo@timbrasil.com.br::2dcf81ca-c30d-4c78-94e6-069082db8bdd" providerId="AD" clId="Web-{0D18FA44-69F0-3387-AFB9-DCBF0815DF0B}" dt="2022-06-02T22:37:35.671" v="1194"/>
          <ac:spMkLst>
            <pc:docMk/>
            <pc:sldMk cId="1075015650" sldId="265"/>
            <ac:spMk id="47" creationId="{675B7670-4113-3B9A-8C07-135C362E9760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37:54.922" v="1206" actId="1076"/>
          <ac:spMkLst>
            <pc:docMk/>
            <pc:sldMk cId="1075015650" sldId="265"/>
            <ac:spMk id="48" creationId="{98A92301-47E7-4D46-C8D8-C189B21B5D0A}"/>
          </ac:spMkLst>
        </pc:spChg>
        <pc:picChg chg="add mod">
          <ac:chgData name="Vivian Diniz Melo" userId="S::vdmelo@timbrasil.com.br::2dcf81ca-c30d-4c78-94e6-069082db8bdd" providerId="AD" clId="Web-{0D18FA44-69F0-3387-AFB9-DCBF0815DF0B}" dt="2022-06-02T22:34:26.894" v="1135" actId="14100"/>
          <ac:picMkLst>
            <pc:docMk/>
            <pc:sldMk cId="1075015650" sldId="265"/>
            <ac:picMk id="4" creationId="{3571D46E-7F35-80DE-DCBD-9525097976FD}"/>
          </ac:picMkLst>
        </pc:picChg>
        <pc:picChg chg="add mod">
          <ac:chgData name="Vivian Diniz Melo" userId="S::vdmelo@timbrasil.com.br::2dcf81ca-c30d-4c78-94e6-069082db8bdd" providerId="AD" clId="Web-{0D18FA44-69F0-3387-AFB9-DCBF0815DF0B}" dt="2022-06-02T22:34:36.191" v="1137" actId="1076"/>
          <ac:picMkLst>
            <pc:docMk/>
            <pc:sldMk cId="1075015650" sldId="265"/>
            <ac:picMk id="5" creationId="{FC2008FC-DC4C-A2D5-F056-3941DB7226CA}"/>
          </ac:picMkLst>
        </pc:picChg>
        <pc:inkChg chg="add del">
          <ac:chgData name="Vivian Diniz Melo" userId="S::vdmelo@timbrasil.com.br::2dcf81ca-c30d-4c78-94e6-069082db8bdd" providerId="AD" clId="Web-{0D18FA44-69F0-3387-AFB9-DCBF0815DF0B}" dt="2022-06-02T22:35:42.789" v="1150"/>
          <ac:inkMkLst>
            <pc:docMk/>
            <pc:sldMk cId="1075015650" sldId="265"/>
            <ac:inkMk id="8" creationId="{9101F022-D892-43FB-25E9-E30704D6075A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5:47.540" v="1151"/>
          <ac:inkMkLst>
            <pc:docMk/>
            <pc:sldMk cId="1075015650" sldId="265"/>
            <ac:inkMk id="9" creationId="{69D5B866-56AE-5CA6-7928-F0A8819B619A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5:51.055" v="1152"/>
          <ac:inkMkLst>
            <pc:docMk/>
            <pc:sldMk cId="1075015650" sldId="265"/>
            <ac:inkMk id="10" creationId="{E6CCC5EC-B104-3F7B-6ACE-3DC53905EDE8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5:56.181" v="1153"/>
          <ac:inkMkLst>
            <pc:docMk/>
            <pc:sldMk cId="1075015650" sldId="265"/>
            <ac:inkMk id="11" creationId="{B15FF52C-9479-6502-BF41-769246A164D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5:58.118" v="1154"/>
          <ac:inkMkLst>
            <pc:docMk/>
            <pc:sldMk cId="1075015650" sldId="265"/>
            <ac:inkMk id="12" creationId="{A1801255-83F2-9C11-2A29-57AC4CD58576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5:59.447" v="1155"/>
          <ac:inkMkLst>
            <pc:docMk/>
            <pc:sldMk cId="1075015650" sldId="265"/>
            <ac:inkMk id="13" creationId="{04C00C96-AEFF-248F-27B1-BF8E1CD99D9A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6:00.056" v="1156"/>
          <ac:inkMkLst>
            <pc:docMk/>
            <pc:sldMk cId="1075015650" sldId="265"/>
            <ac:inkMk id="14" creationId="{1221D691-E8B1-BC4F-B3BE-D65760BA91D8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6:00.322" v="1157"/>
          <ac:inkMkLst>
            <pc:docMk/>
            <pc:sldMk cId="1075015650" sldId="265"/>
            <ac:inkMk id="15" creationId="{BC4FAD34-E263-8213-46B4-4AD6AF2E5DE6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6:00.634" v="1158"/>
          <ac:inkMkLst>
            <pc:docMk/>
            <pc:sldMk cId="1075015650" sldId="265"/>
            <ac:inkMk id="16" creationId="{9FC72C34-A499-3B21-7CEA-31708CD64402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6:01.478" v="1159"/>
          <ac:inkMkLst>
            <pc:docMk/>
            <pc:sldMk cId="1075015650" sldId="265"/>
            <ac:inkMk id="17" creationId="{E6B9F25C-3126-73B1-02E2-F34F221EA3AA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6:02.525" v="1160"/>
          <ac:inkMkLst>
            <pc:docMk/>
            <pc:sldMk cId="1075015650" sldId="265"/>
            <ac:inkMk id="18" creationId="{D2F90356-BF95-3B21-8FC9-DAB810566A3A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6:09.447" v="1161"/>
          <ac:inkMkLst>
            <pc:docMk/>
            <pc:sldMk cId="1075015650" sldId="265"/>
            <ac:inkMk id="19" creationId="{50ADF42F-DC5E-B833-26D0-A48E1C62C2AB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6:12.291" v="1162"/>
          <ac:inkMkLst>
            <pc:docMk/>
            <pc:sldMk cId="1075015650" sldId="265"/>
            <ac:inkMk id="20" creationId="{DF0C1AF1-609B-3429-6154-1A342099C86B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6:54.153" v="1170"/>
          <ac:inkMkLst>
            <pc:docMk/>
            <pc:sldMk cId="1075015650" sldId="265"/>
            <ac:inkMk id="24" creationId="{E3C8DF98-0EA0-A2CE-2143-D7D74126EE51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6:56.903" v="1171"/>
          <ac:inkMkLst>
            <pc:docMk/>
            <pc:sldMk cId="1075015650" sldId="265"/>
            <ac:inkMk id="25" creationId="{258A7775-9B63-FE77-3A11-5A9CEA1056F8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6:58.716" v="1172"/>
          <ac:inkMkLst>
            <pc:docMk/>
            <pc:sldMk cId="1075015650" sldId="265"/>
            <ac:inkMk id="26" creationId="{71D8D1F0-B356-E252-A3BC-CB0135B6D751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00.075" v="1173"/>
          <ac:inkMkLst>
            <pc:docMk/>
            <pc:sldMk cId="1075015650" sldId="265"/>
            <ac:inkMk id="27" creationId="{658161A4-8D81-D183-01AE-E247EA7FC62A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00.825" v="1174"/>
          <ac:inkMkLst>
            <pc:docMk/>
            <pc:sldMk cId="1075015650" sldId="265"/>
            <ac:inkMk id="28" creationId="{A4849404-67E3-31B4-DC74-F35E21F984E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01.466" v="1175"/>
          <ac:inkMkLst>
            <pc:docMk/>
            <pc:sldMk cId="1075015650" sldId="265"/>
            <ac:inkMk id="29" creationId="{F8D0C85A-E761-DB55-BA4E-243FED5547D9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01.997" v="1176"/>
          <ac:inkMkLst>
            <pc:docMk/>
            <pc:sldMk cId="1075015650" sldId="265"/>
            <ac:inkMk id="30" creationId="{6AE56BE2-359A-209D-C3CA-678AE7A970C5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02.919" v="1177"/>
          <ac:inkMkLst>
            <pc:docMk/>
            <pc:sldMk cId="1075015650" sldId="265"/>
            <ac:inkMk id="31" creationId="{76430423-D9B6-2153-3068-8A069CCF6DF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03.622" v="1178"/>
          <ac:inkMkLst>
            <pc:docMk/>
            <pc:sldMk cId="1075015650" sldId="265"/>
            <ac:inkMk id="32" creationId="{DBCE5CBA-CE83-09BE-4BB5-3A7E696A3B50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04.716" v="1179"/>
          <ac:inkMkLst>
            <pc:docMk/>
            <pc:sldMk cId="1075015650" sldId="265"/>
            <ac:inkMk id="33" creationId="{B0A09EC8-7FC7-BAF4-23FD-8FDFB9EBEBED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07.170" v="1180"/>
          <ac:inkMkLst>
            <pc:docMk/>
            <pc:sldMk cId="1075015650" sldId="265"/>
            <ac:inkMk id="34" creationId="{2D3BAB87-3561-AD6E-8EB6-6F6045E22449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07.185" v="1181"/>
          <ac:inkMkLst>
            <pc:docMk/>
            <pc:sldMk cId="1075015650" sldId="265"/>
            <ac:inkMk id="35" creationId="{D1723E30-89E0-7A7B-7C02-763C6EED8157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09.498" v="1182"/>
          <ac:inkMkLst>
            <pc:docMk/>
            <pc:sldMk cId="1075015650" sldId="265"/>
            <ac:inkMk id="36" creationId="{67CC9585-B0E1-740A-D2FC-9F472C1BD3D1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12.701" v="1183"/>
          <ac:inkMkLst>
            <pc:docMk/>
            <pc:sldMk cId="1075015650" sldId="265"/>
            <ac:inkMk id="37" creationId="{7D573D61-039C-DD3F-3BA7-7A89D1B430ED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12.717" v="1184"/>
          <ac:inkMkLst>
            <pc:docMk/>
            <pc:sldMk cId="1075015650" sldId="265"/>
            <ac:inkMk id="38" creationId="{79532D36-A108-7008-5E66-F9D088D6560C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13.326" v="1185"/>
          <ac:inkMkLst>
            <pc:docMk/>
            <pc:sldMk cId="1075015650" sldId="265"/>
            <ac:inkMk id="39" creationId="{F95C02CF-159E-7097-14DB-7FFEF6A362AF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13.623" v="1186"/>
          <ac:inkMkLst>
            <pc:docMk/>
            <pc:sldMk cId="1075015650" sldId="265"/>
            <ac:inkMk id="40" creationId="{2FD407CA-0B8F-CC67-BDE3-1A06712A00FA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14.154" v="1187"/>
          <ac:inkMkLst>
            <pc:docMk/>
            <pc:sldMk cId="1075015650" sldId="265"/>
            <ac:inkMk id="41" creationId="{AF7D7F0C-BDC7-03D6-48AB-6F480925BFDB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15.170" v="1188"/>
          <ac:inkMkLst>
            <pc:docMk/>
            <pc:sldMk cId="1075015650" sldId="265"/>
            <ac:inkMk id="42" creationId="{3C5A405F-4BA8-01F5-6425-67457DE97D4F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15.732" v="1189"/>
          <ac:inkMkLst>
            <pc:docMk/>
            <pc:sldMk cId="1075015650" sldId="265"/>
            <ac:inkMk id="43" creationId="{FCEDEB61-2CD5-70D1-5906-F8A9BD6C831F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16.826" v="1190"/>
          <ac:inkMkLst>
            <pc:docMk/>
            <pc:sldMk cId="1075015650" sldId="265"/>
            <ac:inkMk id="44" creationId="{693A8D82-23D4-5E80-F82D-E983F2F26035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22.577" v="1191"/>
          <ac:inkMkLst>
            <pc:docMk/>
            <pc:sldMk cId="1075015650" sldId="265"/>
            <ac:inkMk id="45" creationId="{EA3D3E62-AA21-7B38-6018-49C9773AE03B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7:26.280" v="1192"/>
          <ac:inkMkLst>
            <pc:docMk/>
            <pc:sldMk cId="1075015650" sldId="265"/>
            <ac:inkMk id="46" creationId="{55166574-CFDF-145E-A1FF-DA4AB2B595C3}"/>
          </ac:inkMkLst>
        </pc:inkChg>
      </pc:sldChg>
      <pc:sldChg chg="addSp delSp modSp new">
        <pc:chgData name="Vivian Diniz Melo" userId="S::vdmelo@timbrasil.com.br::2dcf81ca-c30d-4c78-94e6-069082db8bdd" providerId="AD" clId="Web-{0D18FA44-69F0-3387-AFB9-DCBF0815DF0B}" dt="2022-06-02T22:40:31.963" v="1246" actId="1076"/>
        <pc:sldMkLst>
          <pc:docMk/>
          <pc:sldMk cId="3804444597" sldId="266"/>
        </pc:sldMkLst>
        <pc:spChg chg="del">
          <ac:chgData name="Vivian Diniz Melo" userId="S::vdmelo@timbrasil.com.br::2dcf81ca-c30d-4c78-94e6-069082db8bdd" providerId="AD" clId="Web-{0D18FA44-69F0-3387-AFB9-DCBF0815DF0B}" dt="2022-06-02T22:38:47.144" v="1208"/>
          <ac:spMkLst>
            <pc:docMk/>
            <pc:sldMk cId="3804444597" sldId="266"/>
            <ac:spMk id="2" creationId="{024376D3-D8EE-107A-BBA3-46F154842659}"/>
          </ac:spMkLst>
        </pc:spChg>
        <pc:spChg chg="del">
          <ac:chgData name="Vivian Diniz Melo" userId="S::vdmelo@timbrasil.com.br::2dcf81ca-c30d-4c78-94e6-069082db8bdd" providerId="AD" clId="Web-{0D18FA44-69F0-3387-AFB9-DCBF0815DF0B}" dt="2022-06-02T22:38:52.035" v="1209"/>
          <ac:spMkLst>
            <pc:docMk/>
            <pc:sldMk cId="3804444597" sldId="266"/>
            <ac:spMk id="3" creationId="{7805781A-BD23-5C78-2678-BFDE160D4F01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39:58.633" v="1234" actId="1076"/>
          <ac:spMkLst>
            <pc:docMk/>
            <pc:sldMk cId="3804444597" sldId="266"/>
            <ac:spMk id="19" creationId="{E47A070B-DE17-0E08-B07E-5452D2FF5269}"/>
          </ac:spMkLst>
        </pc:spChg>
        <pc:spChg chg="add mod">
          <ac:chgData name="Vivian Diniz Melo" userId="S::vdmelo@timbrasil.com.br::2dcf81ca-c30d-4c78-94e6-069082db8bdd" providerId="AD" clId="Web-{0D18FA44-69F0-3387-AFB9-DCBF0815DF0B}" dt="2022-06-02T22:40:31.963" v="1246" actId="1076"/>
          <ac:spMkLst>
            <pc:docMk/>
            <pc:sldMk cId="3804444597" sldId="266"/>
            <ac:spMk id="27" creationId="{114055A2-EA30-A93E-519B-A08541F45303}"/>
          </ac:spMkLst>
        </pc:spChg>
        <pc:picChg chg="add mod">
          <ac:chgData name="Vivian Diniz Melo" userId="S::vdmelo@timbrasil.com.br::2dcf81ca-c30d-4c78-94e6-069082db8bdd" providerId="AD" clId="Web-{0D18FA44-69F0-3387-AFB9-DCBF0815DF0B}" dt="2022-06-02T22:39:17.006" v="1214" actId="1076"/>
          <ac:picMkLst>
            <pc:docMk/>
            <pc:sldMk cId="3804444597" sldId="266"/>
            <ac:picMk id="4" creationId="{AEB3C1D6-5E51-B54D-2159-B45394C5F35A}"/>
          </ac:picMkLst>
        </pc:picChg>
        <pc:inkChg chg="add">
          <ac:chgData name="Vivian Diniz Melo" userId="S::vdmelo@timbrasil.com.br::2dcf81ca-c30d-4c78-94e6-069082db8bdd" providerId="AD" clId="Web-{0D18FA44-69F0-3387-AFB9-DCBF0815DF0B}" dt="2022-06-02T22:39:27.053" v="1215"/>
          <ac:inkMkLst>
            <pc:docMk/>
            <pc:sldMk cId="3804444597" sldId="266"/>
            <ac:inkMk id="5" creationId="{450A20D1-0C76-F6F3-1320-7B8B9DE84B96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9:30.819" v="1216"/>
          <ac:inkMkLst>
            <pc:docMk/>
            <pc:sldMk cId="3804444597" sldId="266"/>
            <ac:inkMk id="6" creationId="{E1D6F1A7-F2F3-1869-7B26-6BCC17A86681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9:33.085" v="1217"/>
          <ac:inkMkLst>
            <pc:docMk/>
            <pc:sldMk cId="3804444597" sldId="266"/>
            <ac:inkMk id="7" creationId="{5467E306-8E3C-9A10-5BD2-C0A92EC757D4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9:34.788" v="1218"/>
          <ac:inkMkLst>
            <pc:docMk/>
            <pc:sldMk cId="3804444597" sldId="266"/>
            <ac:inkMk id="8" creationId="{B695DBE0-865A-CC1E-CD51-294C2F6A05B5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9:35.366" v="1219"/>
          <ac:inkMkLst>
            <pc:docMk/>
            <pc:sldMk cId="3804444597" sldId="266"/>
            <ac:inkMk id="9" creationId="{016EF58E-580F-F685-2014-00732D5438E7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9:36.225" v="1220"/>
          <ac:inkMkLst>
            <pc:docMk/>
            <pc:sldMk cId="3804444597" sldId="266"/>
            <ac:inkMk id="10" creationId="{84D11C1E-8ADB-3CF2-17D2-5363591ADC45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9:36.225" v="1221"/>
          <ac:inkMkLst>
            <pc:docMk/>
            <pc:sldMk cId="3804444597" sldId="266"/>
            <ac:inkMk id="11" creationId="{D19A0D21-927C-2DF8-007B-CC90A45C335E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9:36.491" v="1222"/>
          <ac:inkMkLst>
            <pc:docMk/>
            <pc:sldMk cId="3804444597" sldId="266"/>
            <ac:inkMk id="12" creationId="{EFED3835-A269-2DDD-1A39-9F164BE0A5EB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9:37.069" v="1223"/>
          <ac:inkMkLst>
            <pc:docMk/>
            <pc:sldMk cId="3804444597" sldId="266"/>
            <ac:inkMk id="13" creationId="{0956BD0E-D354-07BD-DF67-3E5E4765C638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9:38.116" v="1224"/>
          <ac:inkMkLst>
            <pc:docMk/>
            <pc:sldMk cId="3804444597" sldId="266"/>
            <ac:inkMk id="14" creationId="{F23D9B2A-BE44-DA35-EA73-AF7A85D02E53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9:38.913" v="1225"/>
          <ac:inkMkLst>
            <pc:docMk/>
            <pc:sldMk cId="3804444597" sldId="266"/>
            <ac:inkMk id="15" creationId="{7B02BBBC-44E7-2209-BEC1-18909121A499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9:39.851" v="1226"/>
          <ac:inkMkLst>
            <pc:docMk/>
            <pc:sldMk cId="3804444597" sldId="266"/>
            <ac:inkMk id="16" creationId="{70E6F9DB-E32C-7022-9F2D-95658DCE2D51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39:40.913" v="1227"/>
          <ac:inkMkLst>
            <pc:docMk/>
            <pc:sldMk cId="3804444597" sldId="266"/>
            <ac:inkMk id="17" creationId="{A39E0DCC-B3FD-B37F-B6A9-974340B8BF43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40:05.149" v="1235"/>
          <ac:inkMkLst>
            <pc:docMk/>
            <pc:sldMk cId="3804444597" sldId="266"/>
            <ac:inkMk id="20" creationId="{AD4C43DB-6B47-8EFD-78E2-22E3B6C2D0A4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40:07.399" v="1236"/>
          <ac:inkMkLst>
            <pc:docMk/>
            <pc:sldMk cId="3804444597" sldId="266"/>
            <ac:inkMk id="21" creationId="{95DA77A0-5F08-834B-4850-3F821A5C5C9A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40:10.978" v="1237"/>
          <ac:inkMkLst>
            <pc:docMk/>
            <pc:sldMk cId="3804444597" sldId="266"/>
            <ac:inkMk id="22" creationId="{38D0BC85-D3AD-5748-49B9-896C19400D8F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40:12.196" v="1238"/>
          <ac:inkMkLst>
            <pc:docMk/>
            <pc:sldMk cId="3804444597" sldId="266"/>
            <ac:inkMk id="23" creationId="{20036DC6-69A2-A5D0-3726-0673AF179CDC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40:13.275" v="1239"/>
          <ac:inkMkLst>
            <pc:docMk/>
            <pc:sldMk cId="3804444597" sldId="266"/>
            <ac:inkMk id="24" creationId="{5D548178-7FBF-BE62-721A-592D37E2FBE2}"/>
          </ac:inkMkLst>
        </pc:inkChg>
        <pc:inkChg chg="add">
          <ac:chgData name="Vivian Diniz Melo" userId="S::vdmelo@timbrasil.com.br::2dcf81ca-c30d-4c78-94e6-069082db8bdd" providerId="AD" clId="Web-{0D18FA44-69F0-3387-AFB9-DCBF0815DF0B}" dt="2022-06-02T22:40:15.743" v="1240"/>
          <ac:inkMkLst>
            <pc:docMk/>
            <pc:sldMk cId="3804444597" sldId="266"/>
            <ac:inkMk id="25" creationId="{ED66B6D3-701C-12C6-CFD6-28F23DC01DB2}"/>
          </ac:inkMkLst>
        </pc:inkChg>
      </pc:sldChg>
    </pc:docChg>
  </pc:docChgLst>
  <pc:docChgLst>
    <pc:chgData name="Vivian Diniz Melo" userId="S::vdmelo@timbrasil.com.br::2dcf81ca-c30d-4c78-94e6-069082db8bdd" providerId="AD" clId="Web-{C93E0ED7-F103-7130-5072-AB2892C6FC66}"/>
    <pc:docChg chg="modSld">
      <pc:chgData name="Vivian Diniz Melo" userId="S::vdmelo@timbrasil.com.br::2dcf81ca-c30d-4c78-94e6-069082db8bdd" providerId="AD" clId="Web-{C93E0ED7-F103-7130-5072-AB2892C6FC66}" dt="2022-06-03T01:07:35.280" v="9" actId="20577"/>
      <pc:docMkLst>
        <pc:docMk/>
      </pc:docMkLst>
      <pc:sldChg chg="modSp">
        <pc:chgData name="Vivian Diniz Melo" userId="S::vdmelo@timbrasil.com.br::2dcf81ca-c30d-4c78-94e6-069082db8bdd" providerId="AD" clId="Web-{C93E0ED7-F103-7130-5072-AB2892C6FC66}" dt="2022-06-03T01:07:35.280" v="9" actId="20577"/>
        <pc:sldMkLst>
          <pc:docMk/>
          <pc:sldMk cId="1311798340" sldId="280"/>
        </pc:sldMkLst>
        <pc:spChg chg="mod">
          <ac:chgData name="Vivian Diniz Melo" userId="S::vdmelo@timbrasil.com.br::2dcf81ca-c30d-4c78-94e6-069082db8bdd" providerId="AD" clId="Web-{C93E0ED7-F103-7130-5072-AB2892C6FC66}" dt="2022-06-03T01:07:35.280" v="9" actId="20577"/>
          <ac:spMkLst>
            <pc:docMk/>
            <pc:sldMk cId="1311798340" sldId="280"/>
            <ac:spMk id="6" creationId="{83F91214-F56D-6879-6093-901223DAB3BD}"/>
          </ac:spMkLst>
        </pc:spChg>
      </pc:sldChg>
    </pc:docChg>
  </pc:docChgLst>
  <pc:docChgLst>
    <pc:chgData name="Vivian Diniz Melo" userId="S::vdmelo@timbrasil.com.br::2dcf81ca-c30d-4c78-94e6-069082db8bdd" providerId="AD" clId="Web-{CA9DAC56-2A2C-3205-FB63-D534C6DF3800}"/>
    <pc:docChg chg="addSld delSld modSld">
      <pc:chgData name="Vivian Diniz Melo" userId="S::vdmelo@timbrasil.com.br::2dcf81ca-c30d-4c78-94e6-069082db8bdd" providerId="AD" clId="Web-{CA9DAC56-2A2C-3205-FB63-D534C6DF3800}" dt="2022-06-03T01:06:35.030" v="93"/>
      <pc:docMkLst>
        <pc:docMk/>
      </pc:docMkLst>
      <pc:sldChg chg="del">
        <pc:chgData name="Vivian Diniz Melo" userId="S::vdmelo@timbrasil.com.br::2dcf81ca-c30d-4c78-94e6-069082db8bdd" providerId="AD" clId="Web-{CA9DAC56-2A2C-3205-FB63-D534C6DF3800}" dt="2022-06-03T01:06:24.155" v="83"/>
        <pc:sldMkLst>
          <pc:docMk/>
          <pc:sldMk cId="109857222" sldId="256"/>
        </pc:sldMkLst>
      </pc:sldChg>
      <pc:sldChg chg="del">
        <pc:chgData name="Vivian Diniz Melo" userId="S::vdmelo@timbrasil.com.br::2dcf81ca-c30d-4c78-94e6-069082db8bdd" providerId="AD" clId="Web-{CA9DAC56-2A2C-3205-FB63-D534C6DF3800}" dt="2022-06-03T01:06:25.483" v="84"/>
        <pc:sldMkLst>
          <pc:docMk/>
          <pc:sldMk cId="3404523148" sldId="257"/>
        </pc:sldMkLst>
      </pc:sldChg>
      <pc:sldChg chg="del">
        <pc:chgData name="Vivian Diniz Melo" userId="S::vdmelo@timbrasil.com.br::2dcf81ca-c30d-4c78-94e6-069082db8bdd" providerId="AD" clId="Web-{CA9DAC56-2A2C-3205-FB63-D534C6DF3800}" dt="2022-06-03T01:06:26.671" v="85"/>
        <pc:sldMkLst>
          <pc:docMk/>
          <pc:sldMk cId="2787105954" sldId="258"/>
        </pc:sldMkLst>
      </pc:sldChg>
      <pc:sldChg chg="del">
        <pc:chgData name="Vivian Diniz Melo" userId="S::vdmelo@timbrasil.com.br::2dcf81ca-c30d-4c78-94e6-069082db8bdd" providerId="AD" clId="Web-{CA9DAC56-2A2C-3205-FB63-D534C6DF3800}" dt="2022-06-03T01:06:27.811" v="86"/>
        <pc:sldMkLst>
          <pc:docMk/>
          <pc:sldMk cId="3152832440" sldId="259"/>
        </pc:sldMkLst>
      </pc:sldChg>
      <pc:sldChg chg="del">
        <pc:chgData name="Vivian Diniz Melo" userId="S::vdmelo@timbrasil.com.br::2dcf81ca-c30d-4c78-94e6-069082db8bdd" providerId="AD" clId="Web-{CA9DAC56-2A2C-3205-FB63-D534C6DF3800}" dt="2022-06-03T01:06:28.983" v="87"/>
        <pc:sldMkLst>
          <pc:docMk/>
          <pc:sldMk cId="2686211634" sldId="260"/>
        </pc:sldMkLst>
      </pc:sldChg>
      <pc:sldChg chg="del">
        <pc:chgData name="Vivian Diniz Melo" userId="S::vdmelo@timbrasil.com.br::2dcf81ca-c30d-4c78-94e6-069082db8bdd" providerId="AD" clId="Web-{CA9DAC56-2A2C-3205-FB63-D534C6DF3800}" dt="2022-06-03T01:06:30.187" v="88"/>
        <pc:sldMkLst>
          <pc:docMk/>
          <pc:sldMk cId="2652457625" sldId="261"/>
        </pc:sldMkLst>
      </pc:sldChg>
      <pc:sldChg chg="del">
        <pc:chgData name="Vivian Diniz Melo" userId="S::vdmelo@timbrasil.com.br::2dcf81ca-c30d-4c78-94e6-069082db8bdd" providerId="AD" clId="Web-{CA9DAC56-2A2C-3205-FB63-D534C6DF3800}" dt="2022-06-03T01:06:32.358" v="91"/>
        <pc:sldMkLst>
          <pc:docMk/>
          <pc:sldMk cId="1956175608" sldId="262"/>
        </pc:sldMkLst>
      </pc:sldChg>
      <pc:sldChg chg="del">
        <pc:chgData name="Vivian Diniz Melo" userId="S::vdmelo@timbrasil.com.br::2dcf81ca-c30d-4c78-94e6-069082db8bdd" providerId="AD" clId="Web-{CA9DAC56-2A2C-3205-FB63-D534C6DF3800}" dt="2022-06-03T01:06:35.030" v="93"/>
        <pc:sldMkLst>
          <pc:docMk/>
          <pc:sldMk cId="3364994496" sldId="263"/>
        </pc:sldMkLst>
      </pc:sldChg>
      <pc:sldChg chg="del">
        <pc:chgData name="Vivian Diniz Melo" userId="S::vdmelo@timbrasil.com.br::2dcf81ca-c30d-4c78-94e6-069082db8bdd" providerId="AD" clId="Web-{CA9DAC56-2A2C-3205-FB63-D534C6DF3800}" dt="2022-06-03T01:06:21.343" v="82"/>
        <pc:sldMkLst>
          <pc:docMk/>
          <pc:sldMk cId="1227245054" sldId="264"/>
        </pc:sldMkLst>
      </pc:sldChg>
      <pc:sldChg chg="del">
        <pc:chgData name="Vivian Diniz Melo" userId="S::vdmelo@timbrasil.com.br::2dcf81ca-c30d-4c78-94e6-069082db8bdd" providerId="AD" clId="Web-{CA9DAC56-2A2C-3205-FB63-D534C6DF3800}" dt="2022-06-03T01:06:19.030" v="81"/>
        <pc:sldMkLst>
          <pc:docMk/>
          <pc:sldMk cId="1075015650" sldId="265"/>
        </pc:sldMkLst>
      </pc:sldChg>
      <pc:sldChg chg="del">
        <pc:chgData name="Vivian Diniz Melo" userId="S::vdmelo@timbrasil.com.br::2dcf81ca-c30d-4c78-94e6-069082db8bdd" providerId="AD" clId="Web-{CA9DAC56-2A2C-3205-FB63-D534C6DF3800}" dt="2022-06-03T01:06:17.686" v="80"/>
        <pc:sldMkLst>
          <pc:docMk/>
          <pc:sldMk cId="3804444597" sldId="266"/>
        </pc:sldMkLst>
      </pc:sldChg>
      <pc:sldChg chg="del">
        <pc:chgData name="Vivian Diniz Melo" userId="S::vdmelo@timbrasil.com.br::2dcf81ca-c30d-4c78-94e6-069082db8bdd" providerId="AD" clId="Web-{CA9DAC56-2A2C-3205-FB63-D534C6DF3800}" dt="2022-06-03T01:06:30.937" v="89"/>
        <pc:sldMkLst>
          <pc:docMk/>
          <pc:sldMk cId="2209977853" sldId="267"/>
        </pc:sldMkLst>
      </pc:sldChg>
      <pc:sldChg chg="del">
        <pc:chgData name="Vivian Diniz Melo" userId="S::vdmelo@timbrasil.com.br::2dcf81ca-c30d-4c78-94e6-069082db8bdd" providerId="AD" clId="Web-{CA9DAC56-2A2C-3205-FB63-D534C6DF3800}" dt="2022-06-03T01:06:31.624" v="90"/>
        <pc:sldMkLst>
          <pc:docMk/>
          <pc:sldMk cId="1059457610" sldId="268"/>
        </pc:sldMkLst>
      </pc:sldChg>
      <pc:sldChg chg="del">
        <pc:chgData name="Vivian Diniz Melo" userId="S::vdmelo@timbrasil.com.br::2dcf81ca-c30d-4c78-94e6-069082db8bdd" providerId="AD" clId="Web-{CA9DAC56-2A2C-3205-FB63-D534C6DF3800}" dt="2022-06-03T01:06:33.499" v="92"/>
        <pc:sldMkLst>
          <pc:docMk/>
          <pc:sldMk cId="952689135" sldId="269"/>
        </pc:sldMkLst>
      </pc:sldChg>
      <pc:sldChg chg="addSp delSp modSp new mod setBg">
        <pc:chgData name="Vivian Diniz Melo" userId="S::vdmelo@timbrasil.com.br::2dcf81ca-c30d-4c78-94e6-069082db8bdd" providerId="AD" clId="Web-{CA9DAC56-2A2C-3205-FB63-D534C6DF3800}" dt="2022-06-03T01:06:05.342" v="79" actId="1076"/>
        <pc:sldMkLst>
          <pc:docMk/>
          <pc:sldMk cId="1311798340" sldId="280"/>
        </pc:sldMkLst>
        <pc:spChg chg="del">
          <ac:chgData name="Vivian Diniz Melo" userId="S::vdmelo@timbrasil.com.br::2dcf81ca-c30d-4c78-94e6-069082db8bdd" providerId="AD" clId="Web-{CA9DAC56-2A2C-3205-FB63-D534C6DF3800}" dt="2022-06-03T01:02:28.025" v="2"/>
          <ac:spMkLst>
            <pc:docMk/>
            <pc:sldMk cId="1311798340" sldId="280"/>
            <ac:spMk id="2" creationId="{2C2E5C3D-2608-1D9B-DAD8-92A4190BB305}"/>
          </ac:spMkLst>
        </pc:spChg>
        <pc:spChg chg="del">
          <ac:chgData name="Vivian Diniz Melo" userId="S::vdmelo@timbrasil.com.br::2dcf81ca-c30d-4c78-94e6-069082db8bdd" providerId="AD" clId="Web-{CA9DAC56-2A2C-3205-FB63-D534C6DF3800}" dt="2022-06-03T01:02:24.619" v="1"/>
          <ac:spMkLst>
            <pc:docMk/>
            <pc:sldMk cId="1311798340" sldId="280"/>
            <ac:spMk id="3" creationId="{3AD4DF84-1F62-C3BC-B1C5-21B2153A899B}"/>
          </ac:spMkLst>
        </pc:spChg>
        <pc:spChg chg="add mod">
          <ac:chgData name="Vivian Diniz Melo" userId="S::vdmelo@timbrasil.com.br::2dcf81ca-c30d-4c78-94e6-069082db8bdd" providerId="AD" clId="Web-{CA9DAC56-2A2C-3205-FB63-D534C6DF3800}" dt="2022-06-03T01:04:26.137" v="37" actId="1076"/>
          <ac:spMkLst>
            <pc:docMk/>
            <pc:sldMk cId="1311798340" sldId="280"/>
            <ac:spMk id="4" creationId="{5D1768C9-68FA-D8CD-E9A2-84C6C759A1CA}"/>
          </ac:spMkLst>
        </pc:spChg>
        <pc:spChg chg="add mod">
          <ac:chgData name="Vivian Diniz Melo" userId="S::vdmelo@timbrasil.com.br::2dcf81ca-c30d-4c78-94e6-069082db8bdd" providerId="AD" clId="Web-{CA9DAC56-2A2C-3205-FB63-D534C6DF3800}" dt="2022-06-03T01:04:38.856" v="38" actId="20577"/>
          <ac:spMkLst>
            <pc:docMk/>
            <pc:sldMk cId="1311798340" sldId="280"/>
            <ac:spMk id="5" creationId="{5AA4F36B-F9DC-B1F3-98C8-07B04AAF4840}"/>
          </ac:spMkLst>
        </pc:spChg>
        <pc:spChg chg="add mod">
          <ac:chgData name="Vivian Diniz Melo" userId="S::vdmelo@timbrasil.com.br::2dcf81ca-c30d-4c78-94e6-069082db8bdd" providerId="AD" clId="Web-{CA9DAC56-2A2C-3205-FB63-D534C6DF3800}" dt="2022-06-03T01:05:39.076" v="68" actId="14100"/>
          <ac:spMkLst>
            <pc:docMk/>
            <pc:sldMk cId="1311798340" sldId="280"/>
            <ac:spMk id="6" creationId="{83F91214-F56D-6879-6093-901223DAB3BD}"/>
          </ac:spMkLst>
        </pc:spChg>
        <pc:spChg chg="add mod">
          <ac:chgData name="Vivian Diniz Melo" userId="S::vdmelo@timbrasil.com.br::2dcf81ca-c30d-4c78-94e6-069082db8bdd" providerId="AD" clId="Web-{CA9DAC56-2A2C-3205-FB63-D534C6DF3800}" dt="2022-06-03T01:06:05.342" v="79" actId="1076"/>
          <ac:spMkLst>
            <pc:docMk/>
            <pc:sldMk cId="1311798340" sldId="280"/>
            <ac:spMk id="7" creationId="{D24E749A-7E67-FD80-5A05-51C79E4155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5D8A3-9451-1874-634D-B523BA0D73F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62600" y="6736080"/>
            <a:ext cx="10890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7373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Classificado como Público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A8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D1768C9-68FA-D8CD-E9A2-84C6C759A1CA}"/>
              </a:ext>
            </a:extLst>
          </p:cNvPr>
          <p:cNvSpPr/>
          <p:nvPr/>
        </p:nvSpPr>
        <p:spPr>
          <a:xfrm>
            <a:off x="2314575" y="1400175"/>
            <a:ext cx="7629525" cy="3648075"/>
          </a:xfrm>
          <a:prstGeom prst="snip2DiagRect">
            <a:avLst/>
          </a:prstGeom>
          <a:noFill/>
          <a:ln>
            <a:solidFill>
              <a:srgbClr val="A63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4F36B-F9DC-B1F3-98C8-07B04AAF4840}"/>
              </a:ext>
            </a:extLst>
          </p:cNvPr>
          <p:cNvSpPr txBox="1"/>
          <p:nvPr/>
        </p:nvSpPr>
        <p:spPr>
          <a:xfrm>
            <a:off x="4114800" y="2514600"/>
            <a:ext cx="40290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A63783"/>
                </a:solidFill>
                <a:latin typeface="Georgia Pro"/>
              </a:rPr>
              <a:t>MOCKUPS</a:t>
            </a:r>
            <a:endParaRPr lang="en-US">
              <a:solidFill>
                <a:srgbClr val="A6378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1214-F56D-6879-6093-901223DAB3BD}"/>
              </a:ext>
            </a:extLst>
          </p:cNvPr>
          <p:cNvSpPr txBox="1"/>
          <p:nvPr/>
        </p:nvSpPr>
        <p:spPr>
          <a:xfrm>
            <a:off x="4762500" y="3314700"/>
            <a:ext cx="28384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A63783"/>
                </a:solidFill>
                <a:latin typeface="Georgia Pro"/>
              </a:rPr>
              <a:t>Projeto</a:t>
            </a:r>
            <a:r>
              <a:rPr lang="en-US" dirty="0">
                <a:solidFill>
                  <a:srgbClr val="A63783"/>
                </a:solidFill>
                <a:latin typeface="Georgia Pro"/>
              </a:rPr>
              <a:t> </a:t>
            </a:r>
            <a:r>
              <a:rPr lang="en-US" dirty="0" err="1">
                <a:solidFill>
                  <a:srgbClr val="A63783"/>
                </a:solidFill>
                <a:latin typeface="Georgia Pro"/>
              </a:rPr>
              <a:t>Integrador</a:t>
            </a:r>
            <a:r>
              <a:rPr lang="en-US" dirty="0">
                <a:solidFill>
                  <a:srgbClr val="A63783"/>
                </a:solidFill>
                <a:latin typeface="Georgia Pro"/>
              </a:rPr>
              <a:t> </a:t>
            </a:r>
            <a:r>
              <a:rPr lang="en-US" dirty="0" err="1">
                <a:solidFill>
                  <a:srgbClr val="A63783"/>
                </a:solidFill>
                <a:latin typeface="Georgia Pro"/>
              </a:rPr>
              <a:t>Transdisciplinar</a:t>
            </a:r>
            <a:r>
              <a:rPr lang="en-US" dirty="0">
                <a:solidFill>
                  <a:srgbClr val="A63783"/>
                </a:solidFill>
                <a:latin typeface="Georgia Pro"/>
              </a:rPr>
              <a:t> </a:t>
            </a:r>
            <a:r>
              <a:rPr lang="en-US" dirty="0" err="1">
                <a:solidFill>
                  <a:srgbClr val="A63783"/>
                </a:solidFill>
                <a:latin typeface="Georgia Pro"/>
              </a:rPr>
              <a:t>em</a:t>
            </a:r>
            <a:r>
              <a:rPr lang="en-US" dirty="0">
                <a:solidFill>
                  <a:srgbClr val="A63783"/>
                </a:solidFill>
                <a:latin typeface="Georgia Pro"/>
              </a:rPr>
              <a:t> </a:t>
            </a:r>
            <a:r>
              <a:rPr lang="en-US" dirty="0" err="1">
                <a:solidFill>
                  <a:srgbClr val="A63783"/>
                </a:solidFill>
                <a:latin typeface="Georgia Pro"/>
              </a:rPr>
              <a:t>Engenharia</a:t>
            </a:r>
            <a:r>
              <a:rPr lang="en-US" dirty="0">
                <a:solidFill>
                  <a:srgbClr val="A63783"/>
                </a:solidFill>
                <a:latin typeface="Georgia Pro"/>
              </a:rPr>
              <a:t> de Software I</a:t>
            </a:r>
            <a:endParaRPr lang="en-US" dirty="0">
              <a:solidFill>
                <a:srgbClr val="A63783"/>
              </a:solidFill>
              <a:latin typeface="Georgia Pro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E749A-7E67-FD80-5A05-51C79E4155F6}"/>
              </a:ext>
            </a:extLst>
          </p:cNvPr>
          <p:cNvSpPr txBox="1"/>
          <p:nvPr/>
        </p:nvSpPr>
        <p:spPr>
          <a:xfrm>
            <a:off x="4762500" y="45339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A63783"/>
                </a:solidFill>
                <a:latin typeface="Georgia Pro"/>
              </a:rPr>
              <a:t>Vivian Diniz Melo</a:t>
            </a:r>
          </a:p>
        </p:txBody>
      </p:sp>
    </p:spTree>
    <p:extLst>
      <p:ext uri="{BB962C8B-B14F-4D97-AF65-F5344CB8AC3E}">
        <p14:creationId xmlns:p14="http://schemas.microsoft.com/office/powerpoint/2010/main" val="131179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DC3418EB-C288-69BE-69D5-EEC5C647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60" y="515655"/>
            <a:ext cx="3532438" cy="5816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95609-FC8D-AC46-F402-6785E9DBCA78}"/>
              </a:ext>
            </a:extLst>
          </p:cNvPr>
          <p:cNvSpPr txBox="1"/>
          <p:nvPr/>
        </p:nvSpPr>
        <p:spPr>
          <a:xfrm>
            <a:off x="2313140" y="1572017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A63783"/>
                </a:solidFill>
                <a:latin typeface="Baguet Script"/>
              </a:rPr>
              <a:t>Loja de Cupcakes</a:t>
            </a:r>
          </a:p>
          <a:p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Cardápio</a:t>
            </a:r>
            <a:endParaRPr lang="en-US" sz="2400">
              <a:solidFill>
                <a:srgbClr val="A63783"/>
              </a:solidFill>
              <a:latin typeface="LilyUPC"/>
              <a:cs typeface="Calibri"/>
            </a:endParaRPr>
          </a:p>
        </p:txBody>
      </p:sp>
      <p:pic>
        <p:nvPicPr>
          <p:cNvPr id="7" name="Picture 7" descr="A picture containing food, dessert&#10;&#10;Description automatically generated">
            <a:extLst>
              <a:ext uri="{FF2B5EF4-FFF2-40B4-BE49-F238E27FC236}">
                <a16:creationId xmlns:a16="http://schemas.microsoft.com/office/drawing/2014/main" id="{8B971CC4-87B7-9EDA-F3A7-E52D27F5A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516687"/>
            <a:ext cx="707721" cy="697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9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B4D88607-E2F3-1513-D7CA-D45A9D2D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083" y="515655"/>
            <a:ext cx="3532438" cy="5816252"/>
          </a:xfrm>
          <a:prstGeom prst="rect">
            <a:avLst/>
          </a:prstGeom>
        </p:spPr>
      </p:pic>
      <p:pic>
        <p:nvPicPr>
          <p:cNvPr id="10" name="Picture 10" descr="A cupcake with frosting and sprinkles&#10;&#10;Description automatically generated">
            <a:extLst>
              <a:ext uri="{FF2B5EF4-FFF2-40B4-BE49-F238E27FC236}">
                <a16:creationId xmlns:a16="http://schemas.microsoft.com/office/drawing/2014/main" id="{B02A57D5-20C4-CE90-767D-CABBCAD41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472419"/>
            <a:ext cx="707722" cy="748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158D2-79E2-050A-BFE9-3A1DD016DC61}"/>
              </a:ext>
            </a:extLst>
          </p:cNvPr>
          <p:cNvSpPr txBox="1"/>
          <p:nvPr/>
        </p:nvSpPr>
        <p:spPr>
          <a:xfrm>
            <a:off x="3189962" y="2563660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A63783"/>
                </a:solidFill>
                <a:latin typeface="LilyUPC"/>
                <a:cs typeface="LilyUPC"/>
              </a:rPr>
              <a:t>Cupcake de Chocolate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2217-81B6-2751-47FB-F70BA135A4E7}"/>
              </a:ext>
            </a:extLst>
          </p:cNvPr>
          <p:cNvSpPr txBox="1"/>
          <p:nvPr/>
        </p:nvSpPr>
        <p:spPr>
          <a:xfrm>
            <a:off x="3189961" y="286637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R$2,50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5CD0D-CCB8-FD7C-3009-5F2CC855A0F4}"/>
              </a:ext>
            </a:extLst>
          </p:cNvPr>
          <p:cNvSpPr txBox="1"/>
          <p:nvPr/>
        </p:nvSpPr>
        <p:spPr>
          <a:xfrm>
            <a:off x="3189961" y="3513549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A63783"/>
                </a:solidFill>
                <a:latin typeface="LilyUPC"/>
                <a:cs typeface="LilyUPC"/>
              </a:rPr>
              <a:t>Cupcake de </a:t>
            </a:r>
            <a:r>
              <a:rPr lang="en-US" sz="1600" err="1">
                <a:solidFill>
                  <a:srgbClr val="A63783"/>
                </a:solidFill>
                <a:latin typeface="LilyUPC"/>
                <a:cs typeface="LilyUPC"/>
              </a:rPr>
              <a:t>Morango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5689A-9BAF-F62D-2388-FCC1E2484D59}"/>
              </a:ext>
            </a:extLst>
          </p:cNvPr>
          <p:cNvSpPr txBox="1"/>
          <p:nvPr/>
        </p:nvSpPr>
        <p:spPr>
          <a:xfrm>
            <a:off x="3189961" y="384757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R$2,50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0AE1-0ECF-99F6-97C0-39205B181983}"/>
              </a:ext>
            </a:extLst>
          </p:cNvPr>
          <p:cNvSpPr/>
          <p:nvPr/>
        </p:nvSpPr>
        <p:spPr>
          <a:xfrm>
            <a:off x="4553211" y="4527114"/>
            <a:ext cx="762000" cy="323589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8C94ED-FEE7-B5C8-470C-4739BBF8B8D3}"/>
              </a:ext>
            </a:extLst>
          </p:cNvPr>
          <p:cNvSpPr txBox="1"/>
          <p:nvPr/>
        </p:nvSpPr>
        <p:spPr>
          <a:xfrm>
            <a:off x="4672207" y="451563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LOGIN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A6F4C0-C6E9-40A8-9C14-3BAE66866125}"/>
              </a:ext>
            </a:extLst>
          </p:cNvPr>
          <p:cNvSpPr/>
          <p:nvPr/>
        </p:nvSpPr>
        <p:spPr>
          <a:xfrm>
            <a:off x="4553211" y="4965523"/>
            <a:ext cx="762000" cy="323589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FD9FA-8C96-19E5-DFC3-F9FF001A8E5D}"/>
              </a:ext>
            </a:extLst>
          </p:cNvPr>
          <p:cNvSpPr txBox="1"/>
          <p:nvPr/>
        </p:nvSpPr>
        <p:spPr>
          <a:xfrm>
            <a:off x="4557386" y="497492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CADASTRO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A6EBB3-3C5C-B55B-D03C-0F31D223E51E}"/>
              </a:ext>
            </a:extLst>
          </p:cNvPr>
          <p:cNvSpPr txBox="1"/>
          <p:nvPr/>
        </p:nvSpPr>
        <p:spPr>
          <a:xfrm>
            <a:off x="7062592" y="148850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Cadastro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67E14E-F71B-29A8-37CF-4F6C6FB08725}"/>
              </a:ext>
            </a:extLst>
          </p:cNvPr>
          <p:cNvSpPr txBox="1"/>
          <p:nvPr/>
        </p:nvSpPr>
        <p:spPr>
          <a:xfrm>
            <a:off x="7062591" y="188516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Nome: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077A4E-82B2-5639-A0D9-9FBD95C1F5E2}"/>
              </a:ext>
            </a:extLst>
          </p:cNvPr>
          <p:cNvSpPr/>
          <p:nvPr/>
        </p:nvSpPr>
        <p:spPr>
          <a:xfrm>
            <a:off x="7152361" y="2220238"/>
            <a:ext cx="2484328" cy="3444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D4B8DD-46A1-5606-0F6C-DD369B3A7933}"/>
              </a:ext>
            </a:extLst>
          </p:cNvPr>
          <p:cNvSpPr txBox="1"/>
          <p:nvPr/>
        </p:nvSpPr>
        <p:spPr>
          <a:xfrm>
            <a:off x="7062591" y="256365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E-mail: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D4A913-A9AD-2309-CCAE-B86B4DE03067}"/>
              </a:ext>
            </a:extLst>
          </p:cNvPr>
          <p:cNvSpPr/>
          <p:nvPr/>
        </p:nvSpPr>
        <p:spPr>
          <a:xfrm>
            <a:off x="7152361" y="2898731"/>
            <a:ext cx="2484328" cy="3444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26E1BA-C6D6-27B1-3932-E9B2AC170F72}"/>
              </a:ext>
            </a:extLst>
          </p:cNvPr>
          <p:cNvSpPr/>
          <p:nvPr/>
        </p:nvSpPr>
        <p:spPr>
          <a:xfrm>
            <a:off x="7152361" y="3556347"/>
            <a:ext cx="2014602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25B348F-889C-ADAB-307B-2836BEA24337}"/>
              </a:ext>
            </a:extLst>
          </p:cNvPr>
          <p:cNvSpPr/>
          <p:nvPr/>
        </p:nvSpPr>
        <p:spPr>
          <a:xfrm>
            <a:off x="7152360" y="4339224"/>
            <a:ext cx="2014602" cy="3444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16C6B6-0E2E-38B5-0797-43DC38850F25}"/>
              </a:ext>
            </a:extLst>
          </p:cNvPr>
          <p:cNvSpPr txBox="1"/>
          <p:nvPr/>
        </p:nvSpPr>
        <p:spPr>
          <a:xfrm>
            <a:off x="7062591" y="32421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CPF: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56F9EC-413B-DC75-5260-6F821A8F7D73}"/>
              </a:ext>
            </a:extLst>
          </p:cNvPr>
          <p:cNvSpPr txBox="1"/>
          <p:nvPr/>
        </p:nvSpPr>
        <p:spPr>
          <a:xfrm>
            <a:off x="7062591" y="397283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A63783"/>
                </a:solidFill>
                <a:latin typeface="LilyUPC"/>
                <a:cs typeface="Calibri"/>
              </a:rPr>
              <a:t>Número</a:t>
            </a:r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 de </a:t>
            </a:r>
            <a:r>
              <a:rPr lang="en-US" err="1">
                <a:solidFill>
                  <a:srgbClr val="A63783"/>
                </a:solidFill>
                <a:latin typeface="LilyUPC"/>
                <a:cs typeface="Calibri"/>
              </a:rPr>
              <a:t>telefone</a:t>
            </a:r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D259E4-0450-891C-7281-71CBEF776780}"/>
              </a:ext>
            </a:extLst>
          </p:cNvPr>
          <p:cNvSpPr txBox="1"/>
          <p:nvPr/>
        </p:nvSpPr>
        <p:spPr>
          <a:xfrm>
            <a:off x="7156536" y="466176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Senha: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08CF965-3C04-6B00-71F0-CDD694C54726}"/>
              </a:ext>
            </a:extLst>
          </p:cNvPr>
          <p:cNvSpPr/>
          <p:nvPr/>
        </p:nvSpPr>
        <p:spPr>
          <a:xfrm>
            <a:off x="7152359" y="4975964"/>
            <a:ext cx="2014602" cy="3444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713878-55BE-1136-C680-15CC60CCA53C}"/>
              </a:ext>
            </a:extLst>
          </p:cNvPr>
          <p:cNvSpPr/>
          <p:nvPr/>
        </p:nvSpPr>
        <p:spPr>
          <a:xfrm>
            <a:off x="9354855" y="4902894"/>
            <a:ext cx="636740" cy="417534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6360C4-601C-E765-958D-8869E5EEF8AA}"/>
              </a:ext>
            </a:extLst>
          </p:cNvPr>
          <p:cNvSpPr txBox="1"/>
          <p:nvPr/>
        </p:nvSpPr>
        <p:spPr>
          <a:xfrm>
            <a:off x="9526043" y="495404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OK</a:t>
            </a:r>
          </a:p>
        </p:txBody>
      </p:sp>
      <p:pic>
        <p:nvPicPr>
          <p:cNvPr id="39" name="Picture 3" descr="A picture containing food, blue, dessert, sliced&#10;&#10;Description automatically generated">
            <a:extLst>
              <a:ext uri="{FF2B5EF4-FFF2-40B4-BE49-F238E27FC236}">
                <a16:creationId xmlns:a16="http://schemas.microsoft.com/office/drawing/2014/main" id="{54673F7B-E732-1372-F12F-BC4FE6C89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4474633"/>
            <a:ext cx="742951" cy="745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65A275F-5DA4-75DB-A20E-80617EA3A8C6}"/>
              </a:ext>
            </a:extLst>
          </p:cNvPr>
          <p:cNvSpPr txBox="1"/>
          <p:nvPr/>
        </p:nvSpPr>
        <p:spPr>
          <a:xfrm>
            <a:off x="3189960" y="4476777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A63783"/>
                </a:solidFill>
                <a:latin typeface="LilyUPC"/>
                <a:cs typeface="LilyUPC"/>
              </a:rPr>
              <a:t>Cupcake de </a:t>
            </a:r>
            <a:r>
              <a:rPr lang="en-US" sz="1600" err="1">
                <a:solidFill>
                  <a:srgbClr val="A63783"/>
                </a:solidFill>
                <a:latin typeface="LilyUPC"/>
                <a:cs typeface="LilyUPC"/>
              </a:rPr>
              <a:t>Laranja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EE06E5-07FC-2EAF-887D-4DD873525C52}"/>
              </a:ext>
            </a:extLst>
          </p:cNvPr>
          <p:cNvSpPr txBox="1"/>
          <p:nvPr/>
        </p:nvSpPr>
        <p:spPr>
          <a:xfrm>
            <a:off x="3242877" y="4821243"/>
            <a:ext cx="95461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R$2,00</a:t>
            </a:r>
          </a:p>
        </p:txBody>
      </p:sp>
    </p:spTree>
    <p:extLst>
      <p:ext uri="{BB962C8B-B14F-4D97-AF65-F5344CB8AC3E}">
        <p14:creationId xmlns:p14="http://schemas.microsoft.com/office/powerpoint/2010/main" val="380626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E166887A-FA0B-3348-7113-33CC7D78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80" y="578285"/>
            <a:ext cx="3532438" cy="5816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755EC-D538-7997-1272-0299335695E7}"/>
              </a:ext>
            </a:extLst>
          </p:cNvPr>
          <p:cNvSpPr txBox="1"/>
          <p:nvPr/>
        </p:nvSpPr>
        <p:spPr>
          <a:xfrm>
            <a:off x="2041743" y="161376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Login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9C8F88-F9C7-341C-1573-F245FB1B60E9}"/>
              </a:ext>
            </a:extLst>
          </p:cNvPr>
          <p:cNvSpPr/>
          <p:nvPr/>
        </p:nvSpPr>
        <p:spPr>
          <a:xfrm>
            <a:off x="2089758" y="2387251"/>
            <a:ext cx="2484328" cy="3444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372C6-A102-F1FF-92FC-1CA56A15634E}"/>
              </a:ext>
            </a:extLst>
          </p:cNvPr>
          <p:cNvSpPr txBox="1"/>
          <p:nvPr/>
        </p:nvSpPr>
        <p:spPr>
          <a:xfrm>
            <a:off x="2041742" y="20730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E-mail: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EF8DE-FA22-2D82-1B06-150ABE4CDC2B}"/>
              </a:ext>
            </a:extLst>
          </p:cNvPr>
          <p:cNvSpPr txBox="1"/>
          <p:nvPr/>
        </p:nvSpPr>
        <p:spPr>
          <a:xfrm>
            <a:off x="2093934" y="28768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Senha: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BBD05D-9185-4D26-82A4-1033E7C59038}"/>
              </a:ext>
            </a:extLst>
          </p:cNvPr>
          <p:cNvSpPr/>
          <p:nvPr/>
        </p:nvSpPr>
        <p:spPr>
          <a:xfrm>
            <a:off x="2089757" y="3243195"/>
            <a:ext cx="2484328" cy="3444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53DFAF-FE8A-7FC9-6974-B605A7B9856E}"/>
              </a:ext>
            </a:extLst>
          </p:cNvPr>
          <p:cNvSpPr/>
          <p:nvPr/>
        </p:nvSpPr>
        <p:spPr>
          <a:xfrm>
            <a:off x="3144033" y="4109579"/>
            <a:ext cx="636740" cy="417534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62292-D2DC-8CD3-9C62-DEA2B15382FF}"/>
              </a:ext>
            </a:extLst>
          </p:cNvPr>
          <p:cNvSpPr txBox="1"/>
          <p:nvPr/>
        </p:nvSpPr>
        <p:spPr>
          <a:xfrm>
            <a:off x="3273467" y="417116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OK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402E5E2C-535C-CB59-B4ED-40F5CE19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165" y="526093"/>
            <a:ext cx="3668079" cy="59937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22DDDC-4D0F-F83F-BDF7-A819858C2310}"/>
              </a:ext>
            </a:extLst>
          </p:cNvPr>
          <p:cNvSpPr txBox="1"/>
          <p:nvPr/>
        </p:nvSpPr>
        <p:spPr>
          <a:xfrm>
            <a:off x="7584509" y="2093932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LilyUPC"/>
                <a:cs typeface="Calibri"/>
              </a:rPr>
              <a:t>E-mail </a:t>
            </a:r>
            <a:r>
              <a:rPr lang="en-US" sz="1600" err="1">
                <a:solidFill>
                  <a:srgbClr val="FF0000"/>
                </a:solidFill>
                <a:latin typeface="LilyUPC"/>
                <a:cs typeface="Calibri"/>
              </a:rPr>
              <a:t>Incorreto</a:t>
            </a:r>
            <a:endParaRPr lang="en-US" sz="1600">
              <a:solidFill>
                <a:srgbClr val="FF0000"/>
              </a:solidFill>
              <a:latin typeface="LilyUPC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960EA0-93ED-F7D9-6884-C21A08E9DF90}"/>
              </a:ext>
            </a:extLst>
          </p:cNvPr>
          <p:cNvSpPr txBox="1"/>
          <p:nvPr/>
        </p:nvSpPr>
        <p:spPr>
          <a:xfrm>
            <a:off x="7584508" y="2908122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LilyUPC"/>
                <a:cs typeface="Calibri"/>
              </a:rPr>
              <a:t>Senha </a:t>
            </a:r>
            <a:r>
              <a:rPr lang="en-US" sz="1600" err="1">
                <a:solidFill>
                  <a:srgbClr val="FF0000"/>
                </a:solidFill>
                <a:latin typeface="LilyUPC"/>
                <a:cs typeface="Calibri"/>
              </a:rPr>
              <a:t>Incorreta</a:t>
            </a:r>
          </a:p>
        </p:txBody>
      </p:sp>
    </p:spTree>
    <p:extLst>
      <p:ext uri="{BB962C8B-B14F-4D97-AF65-F5344CB8AC3E}">
        <p14:creationId xmlns:p14="http://schemas.microsoft.com/office/powerpoint/2010/main" val="124502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DC3418EB-C288-69BE-69D5-EEC5C647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60" y="515655"/>
            <a:ext cx="3532438" cy="5816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95609-FC8D-AC46-F402-6785E9DBCA78}"/>
              </a:ext>
            </a:extLst>
          </p:cNvPr>
          <p:cNvSpPr txBox="1"/>
          <p:nvPr/>
        </p:nvSpPr>
        <p:spPr>
          <a:xfrm>
            <a:off x="2313140" y="1572017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A63783"/>
                </a:solidFill>
                <a:latin typeface="Baguet Script"/>
              </a:rPr>
              <a:t>Loja de Cupcakes</a:t>
            </a:r>
          </a:p>
          <a:p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Cardápio</a:t>
            </a:r>
            <a:endParaRPr lang="en-US" sz="2400">
              <a:solidFill>
                <a:srgbClr val="A63783"/>
              </a:solidFill>
              <a:latin typeface="LilyUPC"/>
              <a:cs typeface="Calibri"/>
            </a:endParaRPr>
          </a:p>
        </p:txBody>
      </p:sp>
      <p:pic>
        <p:nvPicPr>
          <p:cNvPr id="7" name="Picture 7" descr="A picture containing food, dessert&#10;&#10;Description automatically generated">
            <a:extLst>
              <a:ext uri="{FF2B5EF4-FFF2-40B4-BE49-F238E27FC236}">
                <a16:creationId xmlns:a16="http://schemas.microsoft.com/office/drawing/2014/main" id="{8B971CC4-87B7-9EDA-F3A7-E52D27F5A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516687"/>
            <a:ext cx="707721" cy="697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9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B4D88607-E2F3-1513-D7CA-D45A9D2D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083" y="515655"/>
            <a:ext cx="3532438" cy="5816252"/>
          </a:xfrm>
          <a:prstGeom prst="rect">
            <a:avLst/>
          </a:prstGeom>
        </p:spPr>
      </p:pic>
      <p:pic>
        <p:nvPicPr>
          <p:cNvPr id="10" name="Picture 10" descr="A cupcake with frosting and sprinkles&#10;&#10;Description automatically generated">
            <a:extLst>
              <a:ext uri="{FF2B5EF4-FFF2-40B4-BE49-F238E27FC236}">
                <a16:creationId xmlns:a16="http://schemas.microsoft.com/office/drawing/2014/main" id="{B02A57D5-20C4-CE90-767D-CABBCAD41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472419"/>
            <a:ext cx="707722" cy="748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158D2-79E2-050A-BFE9-3A1DD016DC61}"/>
              </a:ext>
            </a:extLst>
          </p:cNvPr>
          <p:cNvSpPr txBox="1"/>
          <p:nvPr/>
        </p:nvSpPr>
        <p:spPr>
          <a:xfrm>
            <a:off x="3189962" y="2563660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A63783"/>
                </a:solidFill>
                <a:latin typeface="LilyUPC"/>
                <a:cs typeface="LilyUPC"/>
              </a:rPr>
              <a:t>Cupcake de Chocolate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2217-81B6-2751-47FB-F70BA135A4E7}"/>
              </a:ext>
            </a:extLst>
          </p:cNvPr>
          <p:cNvSpPr txBox="1"/>
          <p:nvPr/>
        </p:nvSpPr>
        <p:spPr>
          <a:xfrm>
            <a:off x="3189961" y="286637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R$2,50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5CD0D-CCB8-FD7C-3009-5F2CC855A0F4}"/>
              </a:ext>
            </a:extLst>
          </p:cNvPr>
          <p:cNvSpPr txBox="1"/>
          <p:nvPr/>
        </p:nvSpPr>
        <p:spPr>
          <a:xfrm>
            <a:off x="3189961" y="3513549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A63783"/>
                </a:solidFill>
                <a:latin typeface="LilyUPC"/>
                <a:cs typeface="LilyUPC"/>
              </a:rPr>
              <a:t>Cupcake de </a:t>
            </a:r>
            <a:r>
              <a:rPr lang="en-US" sz="1600" err="1">
                <a:solidFill>
                  <a:srgbClr val="A63783"/>
                </a:solidFill>
                <a:latin typeface="LilyUPC"/>
                <a:cs typeface="LilyUPC"/>
              </a:rPr>
              <a:t>Morango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5689A-9BAF-F62D-2388-FCC1E2484D59}"/>
              </a:ext>
            </a:extLst>
          </p:cNvPr>
          <p:cNvSpPr txBox="1"/>
          <p:nvPr/>
        </p:nvSpPr>
        <p:spPr>
          <a:xfrm>
            <a:off x="3189961" y="384757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R$2,50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A6EBB3-3C5C-B55B-D03C-0F31D223E51E}"/>
              </a:ext>
            </a:extLst>
          </p:cNvPr>
          <p:cNvSpPr txBox="1"/>
          <p:nvPr/>
        </p:nvSpPr>
        <p:spPr>
          <a:xfrm>
            <a:off x="7041715" y="162420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Carrinho</a:t>
            </a:r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 de </a:t>
            </a:r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Compras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713878-55BE-1136-C680-15CC60CCA53C}"/>
              </a:ext>
            </a:extLst>
          </p:cNvPr>
          <p:cNvSpPr/>
          <p:nvPr/>
        </p:nvSpPr>
        <p:spPr>
          <a:xfrm>
            <a:off x="9354855" y="4902894"/>
            <a:ext cx="636740" cy="417534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6360C4-601C-E765-958D-8869E5EEF8AA}"/>
              </a:ext>
            </a:extLst>
          </p:cNvPr>
          <p:cNvSpPr txBox="1"/>
          <p:nvPr/>
        </p:nvSpPr>
        <p:spPr>
          <a:xfrm>
            <a:off x="9526043" y="495404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OK</a:t>
            </a:r>
          </a:p>
        </p:txBody>
      </p:sp>
      <p:pic>
        <p:nvPicPr>
          <p:cNvPr id="3" name="Picture 3" descr="A picture containing food, blue, dessert, sliced&#10;&#10;Description automatically generated">
            <a:extLst>
              <a:ext uri="{FF2B5EF4-FFF2-40B4-BE49-F238E27FC236}">
                <a16:creationId xmlns:a16="http://schemas.microsoft.com/office/drawing/2014/main" id="{49938026-0A0B-0C3A-0FF2-183561643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4474633"/>
            <a:ext cx="742951" cy="745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56A48-BAEE-CCD9-F893-3584F0332532}"/>
              </a:ext>
            </a:extLst>
          </p:cNvPr>
          <p:cNvSpPr txBox="1"/>
          <p:nvPr/>
        </p:nvSpPr>
        <p:spPr>
          <a:xfrm>
            <a:off x="3189960" y="4487215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A63783"/>
                </a:solidFill>
                <a:latin typeface="LilyUPC"/>
                <a:cs typeface="LilyUPC"/>
              </a:rPr>
              <a:t>Cupcake de </a:t>
            </a:r>
            <a:r>
              <a:rPr lang="en-US" sz="1600" err="1">
                <a:solidFill>
                  <a:srgbClr val="A63783"/>
                </a:solidFill>
                <a:latin typeface="LilyUPC"/>
                <a:cs typeface="LilyUPC"/>
              </a:rPr>
              <a:t>Laranja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6EA0A-50AA-23EF-B576-8C13C349A83C}"/>
              </a:ext>
            </a:extLst>
          </p:cNvPr>
          <p:cNvSpPr txBox="1"/>
          <p:nvPr/>
        </p:nvSpPr>
        <p:spPr>
          <a:xfrm>
            <a:off x="3242877" y="4821243"/>
            <a:ext cx="95461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R$2,00</a:t>
            </a:r>
          </a:p>
        </p:txBody>
      </p:sp>
      <p:pic>
        <p:nvPicPr>
          <p:cNvPr id="18" name="Graphic 22" descr="Shopping cart with solid fill">
            <a:extLst>
              <a:ext uri="{FF2B5EF4-FFF2-40B4-BE49-F238E27FC236}">
                <a16:creationId xmlns:a16="http://schemas.microsoft.com/office/drawing/2014/main" id="{C7647F62-25D3-6353-1DE5-B1DB6C169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6217" y="4834466"/>
            <a:ext cx="374650" cy="395817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16905E-88BB-16CC-8718-3D62041DFC30}"/>
              </a:ext>
            </a:extLst>
          </p:cNvPr>
          <p:cNvSpPr/>
          <p:nvPr/>
        </p:nvSpPr>
        <p:spPr>
          <a:xfrm>
            <a:off x="3958224" y="2877852"/>
            <a:ext cx="647178" cy="271397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C82ED5-833B-6C16-6A91-2EEC1E3A47E0}"/>
              </a:ext>
            </a:extLst>
          </p:cNvPr>
          <p:cNvSpPr txBox="1"/>
          <p:nvPr/>
        </p:nvSpPr>
        <p:spPr>
          <a:xfrm>
            <a:off x="3941522" y="286636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COMPRAR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B87FB0-543C-BD01-C87A-02862772268E}"/>
              </a:ext>
            </a:extLst>
          </p:cNvPr>
          <p:cNvSpPr/>
          <p:nvPr/>
        </p:nvSpPr>
        <p:spPr>
          <a:xfrm>
            <a:off x="3958223" y="3879934"/>
            <a:ext cx="647178" cy="271397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76A397E-5016-0497-8881-DAA679E7DC64}"/>
              </a:ext>
            </a:extLst>
          </p:cNvPr>
          <p:cNvSpPr/>
          <p:nvPr/>
        </p:nvSpPr>
        <p:spPr>
          <a:xfrm>
            <a:off x="3947785" y="4902892"/>
            <a:ext cx="647178" cy="271397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C1BAFA-9C23-1FAD-D675-6CA1386BAF18}"/>
              </a:ext>
            </a:extLst>
          </p:cNvPr>
          <p:cNvSpPr txBox="1"/>
          <p:nvPr/>
        </p:nvSpPr>
        <p:spPr>
          <a:xfrm>
            <a:off x="3941522" y="3868450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COMPRAR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3C383A-F96A-C62B-2516-9F0EA7C5F7BB}"/>
              </a:ext>
            </a:extLst>
          </p:cNvPr>
          <p:cNvSpPr txBox="1"/>
          <p:nvPr/>
        </p:nvSpPr>
        <p:spPr>
          <a:xfrm>
            <a:off x="3941522" y="487053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COMPRAR</a:t>
            </a:r>
          </a:p>
        </p:txBody>
      </p:sp>
      <p:pic>
        <p:nvPicPr>
          <p:cNvPr id="40" name="Picture 7" descr="A picture containing food, dessert&#10;&#10;Description automatically generated">
            <a:extLst>
              <a:ext uri="{FF2B5EF4-FFF2-40B4-BE49-F238E27FC236}">
                <a16:creationId xmlns:a16="http://schemas.microsoft.com/office/drawing/2014/main" id="{3BCD7130-494B-BB0A-7F6B-FF23E4F8D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221" y="2161783"/>
            <a:ext cx="707721" cy="697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8D3C69A-9E25-2552-4A37-F7CCC5CBC9E9}"/>
              </a:ext>
            </a:extLst>
          </p:cNvPr>
          <p:cNvSpPr txBox="1"/>
          <p:nvPr/>
        </p:nvSpPr>
        <p:spPr>
          <a:xfrm>
            <a:off x="7824591" y="2167001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A63783"/>
                </a:solidFill>
                <a:latin typeface="LilyUPC"/>
                <a:cs typeface="LilyUPC"/>
              </a:rPr>
              <a:t>Cupcake de Chocolate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A1C8ED-5EF8-4F3E-21D5-1BA8E3D426EE}"/>
              </a:ext>
            </a:extLst>
          </p:cNvPr>
          <p:cNvSpPr txBox="1"/>
          <p:nvPr/>
        </p:nvSpPr>
        <p:spPr>
          <a:xfrm>
            <a:off x="7876783" y="250102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R$2,50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DE1597-FBB0-940C-6E2A-3FA50736C466}"/>
              </a:ext>
            </a:extLst>
          </p:cNvPr>
          <p:cNvSpPr txBox="1"/>
          <p:nvPr/>
        </p:nvSpPr>
        <p:spPr>
          <a:xfrm>
            <a:off x="7093906" y="4484316"/>
            <a:ext cx="17515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TOTAL: R$2,50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D555C95-A79D-DC6B-00F9-B4D0266FBC77}"/>
              </a:ext>
            </a:extLst>
          </p:cNvPr>
          <p:cNvSpPr/>
          <p:nvPr/>
        </p:nvSpPr>
        <p:spPr>
          <a:xfrm>
            <a:off x="7089731" y="4871578"/>
            <a:ext cx="636740" cy="417534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89B399-6B42-1FED-1D5B-E1CCC32A773D}"/>
              </a:ext>
            </a:extLst>
          </p:cNvPr>
          <p:cNvSpPr txBox="1"/>
          <p:nvPr/>
        </p:nvSpPr>
        <p:spPr>
          <a:xfrm>
            <a:off x="7125220" y="4870533"/>
            <a:ext cx="70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A63783"/>
                </a:solidFill>
                <a:latin typeface="LilyUPC"/>
                <a:cs typeface="Calibri"/>
              </a:rPr>
              <a:t>Voltar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38F8B6B-9AC2-CB11-70AF-AEEA538B7CE1}"/>
              </a:ext>
            </a:extLst>
          </p:cNvPr>
          <p:cNvSpPr/>
          <p:nvPr/>
        </p:nvSpPr>
        <p:spPr>
          <a:xfrm>
            <a:off x="4668031" y="1917525"/>
            <a:ext cx="636741" cy="240082"/>
          </a:xfrm>
          <a:prstGeom prst="roundRect">
            <a:avLst/>
          </a:prstGeom>
          <a:noFill/>
          <a:ln>
            <a:solidFill>
              <a:srgbClr val="A63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A6A4AC-82E6-B189-EB42-51B06A644A84}"/>
              </a:ext>
            </a:extLst>
          </p:cNvPr>
          <p:cNvSpPr txBox="1"/>
          <p:nvPr/>
        </p:nvSpPr>
        <p:spPr>
          <a:xfrm>
            <a:off x="4724399" y="186428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Logout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BF7491-B0B4-6E6B-FE72-34127CE93362}"/>
              </a:ext>
            </a:extLst>
          </p:cNvPr>
          <p:cNvSpPr txBox="1"/>
          <p:nvPr/>
        </p:nvSpPr>
        <p:spPr>
          <a:xfrm>
            <a:off x="4672206" y="2208755"/>
            <a:ext cx="6346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solidFill>
                  <a:srgbClr val="A63783"/>
                </a:solidFill>
                <a:latin typeface="LilyUPC"/>
                <a:cs typeface="LilyUPC"/>
              </a:rPr>
              <a:t>Apagar</a:t>
            </a:r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 Conta</a:t>
            </a:r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812FA8-EB34-DD92-BD87-893C71455A87}"/>
              </a:ext>
            </a:extLst>
          </p:cNvPr>
          <p:cNvSpPr/>
          <p:nvPr/>
        </p:nvSpPr>
        <p:spPr>
          <a:xfrm>
            <a:off x="4668030" y="2209799"/>
            <a:ext cx="636741" cy="521916"/>
          </a:xfrm>
          <a:prstGeom prst="roundRect">
            <a:avLst/>
          </a:prstGeom>
          <a:noFill/>
          <a:ln>
            <a:solidFill>
              <a:srgbClr val="A63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8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DFFC680-3055-F036-9FE4-CC7F0956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521" y="515655"/>
            <a:ext cx="3532438" cy="5816252"/>
          </a:xfrm>
          <a:prstGeom prst="rect">
            <a:avLst/>
          </a:prstGeom>
        </p:spPr>
      </p:pic>
      <p:pic>
        <p:nvPicPr>
          <p:cNvPr id="9" name="Picture 9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31F39BAC-16B7-34E5-9CA2-E30942D00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09" y="463462"/>
            <a:ext cx="3532438" cy="58162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281BA-A9A4-1BA9-F234-BCD7C474F44D}"/>
              </a:ext>
            </a:extLst>
          </p:cNvPr>
          <p:cNvSpPr txBox="1"/>
          <p:nvPr/>
        </p:nvSpPr>
        <p:spPr>
          <a:xfrm>
            <a:off x="2093934" y="153026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Endereço</a:t>
            </a:r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 de Entrega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192D8A-73E4-D449-F29F-C597CE751D51}"/>
              </a:ext>
            </a:extLst>
          </p:cNvPr>
          <p:cNvSpPr/>
          <p:nvPr/>
        </p:nvSpPr>
        <p:spPr>
          <a:xfrm>
            <a:off x="2152388" y="2209800"/>
            <a:ext cx="2484328" cy="3444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80B21-036E-B0E9-E60C-DCE274404EAC}"/>
              </a:ext>
            </a:extLst>
          </p:cNvPr>
          <p:cNvSpPr txBox="1"/>
          <p:nvPr/>
        </p:nvSpPr>
        <p:spPr>
          <a:xfrm>
            <a:off x="2093934" y="188516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Rua: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6D64F4-C7D3-F87C-10F2-42270C98FFD3}"/>
              </a:ext>
            </a:extLst>
          </p:cNvPr>
          <p:cNvSpPr txBox="1"/>
          <p:nvPr/>
        </p:nvSpPr>
        <p:spPr>
          <a:xfrm>
            <a:off x="2156564" y="2594973"/>
            <a:ext cx="70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CEP: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68368-924D-4827-CDCB-1A16239E2655}"/>
              </a:ext>
            </a:extLst>
          </p:cNvPr>
          <p:cNvSpPr txBox="1"/>
          <p:nvPr/>
        </p:nvSpPr>
        <p:spPr>
          <a:xfrm>
            <a:off x="3398729" y="25949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Nº: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BB70E3-BF0D-5D51-2F7E-079E3CD89710}"/>
              </a:ext>
            </a:extLst>
          </p:cNvPr>
          <p:cNvSpPr/>
          <p:nvPr/>
        </p:nvSpPr>
        <p:spPr>
          <a:xfrm>
            <a:off x="2152387" y="2919607"/>
            <a:ext cx="1189972" cy="35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4F8D26-12AA-FC41-1C8D-7F2189E23D74}"/>
              </a:ext>
            </a:extLst>
          </p:cNvPr>
          <p:cNvSpPr/>
          <p:nvPr/>
        </p:nvSpPr>
        <p:spPr>
          <a:xfrm>
            <a:off x="3509372" y="2919606"/>
            <a:ext cx="521918" cy="35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685153-6CAD-ACC2-0353-3B53ABC552FA}"/>
              </a:ext>
            </a:extLst>
          </p:cNvPr>
          <p:cNvSpPr/>
          <p:nvPr/>
        </p:nvSpPr>
        <p:spPr>
          <a:xfrm>
            <a:off x="2152386" y="3692045"/>
            <a:ext cx="1189972" cy="35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734D1B-0C01-EDDE-1A6F-415664902BD6}"/>
              </a:ext>
            </a:extLst>
          </p:cNvPr>
          <p:cNvSpPr txBox="1"/>
          <p:nvPr/>
        </p:nvSpPr>
        <p:spPr>
          <a:xfrm>
            <a:off x="2156563" y="3325658"/>
            <a:ext cx="70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Bairro: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E2E65F-0EDA-A106-BA18-D01AEE37B0B5}"/>
              </a:ext>
            </a:extLst>
          </p:cNvPr>
          <p:cNvSpPr txBox="1"/>
          <p:nvPr/>
        </p:nvSpPr>
        <p:spPr>
          <a:xfrm>
            <a:off x="3461358" y="3325658"/>
            <a:ext cx="70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A63783"/>
                </a:solidFill>
                <a:latin typeface="LilyUPC"/>
                <a:cs typeface="Calibri"/>
              </a:rPr>
              <a:t>Cidade</a:t>
            </a:r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EE23C7C-9C3C-C33A-EB0C-8E0FD70D3843}"/>
              </a:ext>
            </a:extLst>
          </p:cNvPr>
          <p:cNvSpPr/>
          <p:nvPr/>
        </p:nvSpPr>
        <p:spPr>
          <a:xfrm>
            <a:off x="3509372" y="3692044"/>
            <a:ext cx="1325670" cy="35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AB13947-E678-1F47-1B54-A135C10C24C4}"/>
              </a:ext>
            </a:extLst>
          </p:cNvPr>
          <p:cNvSpPr/>
          <p:nvPr/>
        </p:nvSpPr>
        <p:spPr>
          <a:xfrm>
            <a:off x="3342362" y="4871579"/>
            <a:ext cx="1628382" cy="365341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0EF4-94F5-D5EF-42B1-6E32497F7EF7}"/>
              </a:ext>
            </a:extLst>
          </p:cNvPr>
          <p:cNvSpPr txBox="1"/>
          <p:nvPr/>
        </p:nvSpPr>
        <p:spPr>
          <a:xfrm>
            <a:off x="3356975" y="490184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rgbClr val="A63783"/>
                </a:solidFill>
                <a:latin typeface="LilyUPC"/>
                <a:cs typeface="LilyUPC"/>
              </a:rPr>
              <a:t>Ir</a:t>
            </a:r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 para Forma de </a:t>
            </a:r>
            <a:r>
              <a:rPr lang="en-US" sz="1400" err="1">
                <a:solidFill>
                  <a:srgbClr val="A63783"/>
                </a:solidFill>
                <a:latin typeface="LilyUPC"/>
                <a:cs typeface="LilyUPC"/>
              </a:rPr>
              <a:t>Pagamento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6169C1-8999-ECCD-B529-555D43E764CE}"/>
              </a:ext>
            </a:extLst>
          </p:cNvPr>
          <p:cNvSpPr txBox="1"/>
          <p:nvPr/>
        </p:nvSpPr>
        <p:spPr>
          <a:xfrm>
            <a:off x="7073030" y="153026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Forma de </a:t>
            </a:r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pagamento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F1B60C-EBEE-8229-0C2E-B275D25526C5}"/>
              </a:ext>
            </a:extLst>
          </p:cNvPr>
          <p:cNvSpPr txBox="1"/>
          <p:nvPr/>
        </p:nvSpPr>
        <p:spPr>
          <a:xfrm>
            <a:off x="7501002" y="1989548"/>
            <a:ext cx="70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A63783"/>
                </a:solidFill>
                <a:latin typeface="LilyUPC"/>
                <a:cs typeface="Calibri"/>
              </a:rPr>
              <a:t>Dinheiro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A8CCAB-BFCA-F8B6-010D-E79EE077213F}"/>
              </a:ext>
            </a:extLst>
          </p:cNvPr>
          <p:cNvSpPr txBox="1"/>
          <p:nvPr/>
        </p:nvSpPr>
        <p:spPr>
          <a:xfrm>
            <a:off x="7501001" y="2354891"/>
            <a:ext cx="70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A63783"/>
                </a:solidFill>
                <a:latin typeface="LilyUPC"/>
                <a:cs typeface="Calibri"/>
              </a:rPr>
              <a:t>Cartão</a:t>
            </a:r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7AC98D-6955-0FBD-5E40-DE770F3284C1}"/>
              </a:ext>
            </a:extLst>
          </p:cNvPr>
          <p:cNvSpPr/>
          <p:nvPr/>
        </p:nvSpPr>
        <p:spPr>
          <a:xfrm>
            <a:off x="7329813" y="2105416"/>
            <a:ext cx="167014" cy="135698"/>
          </a:xfrm>
          <a:prstGeom prst="rect">
            <a:avLst/>
          </a:prstGeom>
          <a:solidFill>
            <a:schemeClr val="bg1"/>
          </a:solidFill>
          <a:ln>
            <a:solidFill>
              <a:srgbClr val="A63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FA83F6-CF21-306A-DA48-DD0A85470DD7}"/>
              </a:ext>
            </a:extLst>
          </p:cNvPr>
          <p:cNvSpPr/>
          <p:nvPr/>
        </p:nvSpPr>
        <p:spPr>
          <a:xfrm>
            <a:off x="7329812" y="2460320"/>
            <a:ext cx="167014" cy="135698"/>
          </a:xfrm>
          <a:prstGeom prst="rect">
            <a:avLst/>
          </a:prstGeom>
          <a:solidFill>
            <a:schemeClr val="bg1"/>
          </a:solidFill>
          <a:ln>
            <a:solidFill>
              <a:srgbClr val="A63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969251-1B8C-8A13-66D0-A3937CCF0609}"/>
              </a:ext>
            </a:extLst>
          </p:cNvPr>
          <p:cNvSpPr txBox="1"/>
          <p:nvPr/>
        </p:nvSpPr>
        <p:spPr>
          <a:xfrm>
            <a:off x="7073029" y="2960316"/>
            <a:ext cx="70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A63783"/>
                </a:solidFill>
                <a:latin typeface="LilyUPC"/>
                <a:cs typeface="Calibri"/>
              </a:rPr>
              <a:t>Troco</a:t>
            </a:r>
            <a:r>
              <a:rPr lang="en-US">
                <a:solidFill>
                  <a:srgbClr val="A63783"/>
                </a:solidFill>
                <a:latin typeface="LilyUPC"/>
                <a:cs typeface="Calibri"/>
              </a:rPr>
              <a:t>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58A248-D720-8C4F-81EB-B509C18F33F8}"/>
              </a:ext>
            </a:extLst>
          </p:cNvPr>
          <p:cNvSpPr/>
          <p:nvPr/>
        </p:nvSpPr>
        <p:spPr>
          <a:xfrm>
            <a:off x="7173235" y="3337140"/>
            <a:ext cx="1189972" cy="3549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cs typeface="Calibri"/>
              </a:rPr>
              <a:t>R$</a:t>
            </a:r>
            <a:endParaRPr lang="en-US">
              <a:solidFill>
                <a:schemeClr val="bg2">
                  <a:lumMod val="50000"/>
                </a:schemeClr>
              </a:solidFill>
              <a:cs typeface="Calibri" panose="020F0502020204030204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0AF474B-6E72-AB5F-5FC2-A477BE00884C}"/>
              </a:ext>
            </a:extLst>
          </p:cNvPr>
          <p:cNvSpPr/>
          <p:nvPr/>
        </p:nvSpPr>
        <p:spPr>
          <a:xfrm>
            <a:off x="9292225" y="4871579"/>
            <a:ext cx="636740" cy="417534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1BDA2-B728-43BB-7E7B-A77248FEEDB4}"/>
              </a:ext>
            </a:extLst>
          </p:cNvPr>
          <p:cNvSpPr txBox="1"/>
          <p:nvPr/>
        </p:nvSpPr>
        <p:spPr>
          <a:xfrm>
            <a:off x="9421659" y="493316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OK</a:t>
            </a:r>
            <a:endParaRPr lang="en-US" sz="1400" err="1">
              <a:solidFill>
                <a:srgbClr val="A63783"/>
              </a:solidFill>
              <a:latin typeface="LilyUPC"/>
              <a:cs typeface="LilyUPC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88541F7-27D1-B9DD-CB3E-A7D7CD0D8B55}"/>
              </a:ext>
            </a:extLst>
          </p:cNvPr>
          <p:cNvSpPr/>
          <p:nvPr/>
        </p:nvSpPr>
        <p:spPr>
          <a:xfrm>
            <a:off x="2183704" y="4819387"/>
            <a:ext cx="636740" cy="417534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6DE185-DDAF-1721-7598-48914832FDA7}"/>
              </a:ext>
            </a:extLst>
          </p:cNvPr>
          <p:cNvSpPr txBox="1"/>
          <p:nvPr/>
        </p:nvSpPr>
        <p:spPr>
          <a:xfrm>
            <a:off x="2219193" y="4818342"/>
            <a:ext cx="70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A63783"/>
                </a:solidFill>
                <a:latin typeface="LilyUPC"/>
                <a:cs typeface="Calibri"/>
              </a:rPr>
              <a:t>Voltar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31DD942-E6AA-0688-515D-FE93880C80AA}"/>
              </a:ext>
            </a:extLst>
          </p:cNvPr>
          <p:cNvSpPr/>
          <p:nvPr/>
        </p:nvSpPr>
        <p:spPr>
          <a:xfrm>
            <a:off x="7131484" y="4871578"/>
            <a:ext cx="636740" cy="417534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449FA4-4DE4-79EA-368B-8F8BFE9C0BD1}"/>
              </a:ext>
            </a:extLst>
          </p:cNvPr>
          <p:cNvSpPr txBox="1"/>
          <p:nvPr/>
        </p:nvSpPr>
        <p:spPr>
          <a:xfrm>
            <a:off x="7177412" y="4901849"/>
            <a:ext cx="70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A63783"/>
                </a:solidFill>
                <a:latin typeface="LilyUPC"/>
                <a:cs typeface="Calibri"/>
              </a:rPr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386243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32DC48F2-880B-37BC-F6DF-56513C29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083" y="515655"/>
            <a:ext cx="3532438" cy="5816252"/>
          </a:xfrm>
          <a:prstGeom prst="rect">
            <a:avLst/>
          </a:prstGeom>
        </p:spPr>
      </p:pic>
      <p:pic>
        <p:nvPicPr>
          <p:cNvPr id="7" name="Picture 9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39C74A40-23E1-C908-2785-64563A48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02" y="511480"/>
            <a:ext cx="3532438" cy="5816252"/>
          </a:xfrm>
          <a:prstGeom prst="rect">
            <a:avLst/>
          </a:prstGeom>
        </p:spPr>
      </p:pic>
      <p:pic>
        <p:nvPicPr>
          <p:cNvPr id="9" name="Picture 7" descr="A picture containing food, dessert&#10;&#10;Description automatically generated">
            <a:extLst>
              <a:ext uri="{FF2B5EF4-FFF2-40B4-BE49-F238E27FC236}">
                <a16:creationId xmlns:a16="http://schemas.microsoft.com/office/drawing/2014/main" id="{7784512F-D508-4210-B6AD-93087238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453" y="2318358"/>
            <a:ext cx="707721" cy="697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EBD47B-2EDB-B1E3-2CD1-60FAA6BF952C}"/>
              </a:ext>
            </a:extLst>
          </p:cNvPr>
          <p:cNvSpPr txBox="1"/>
          <p:nvPr/>
        </p:nvSpPr>
        <p:spPr>
          <a:xfrm>
            <a:off x="2292263" y="162420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Pedido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C6349-B74E-295E-CABA-A69CDF97DF86}"/>
              </a:ext>
            </a:extLst>
          </p:cNvPr>
          <p:cNvSpPr txBox="1"/>
          <p:nvPr/>
        </p:nvSpPr>
        <p:spPr>
          <a:xfrm>
            <a:off x="3085577" y="232357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A63783"/>
                </a:solidFill>
                <a:latin typeface="LilyUPC"/>
                <a:cs typeface="LilyUPC"/>
              </a:rPr>
              <a:t>Cupcake de Chocolate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FFB65-7F8E-B2B6-9943-9DCD19EC2FA5}"/>
              </a:ext>
            </a:extLst>
          </p:cNvPr>
          <p:cNvSpPr txBox="1"/>
          <p:nvPr/>
        </p:nvSpPr>
        <p:spPr>
          <a:xfrm>
            <a:off x="3127331" y="265760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R$2,50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B0A208-08FC-7905-D8B0-5C8C1DDED935}"/>
              </a:ext>
            </a:extLst>
          </p:cNvPr>
          <p:cNvSpPr txBox="1"/>
          <p:nvPr/>
        </p:nvSpPr>
        <p:spPr>
          <a:xfrm>
            <a:off x="2344454" y="4442563"/>
            <a:ext cx="1093939" cy="31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TOTAL: R$2,50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ADB97B-2CFA-D8D1-AB60-8E8FA0705520}"/>
              </a:ext>
            </a:extLst>
          </p:cNvPr>
          <p:cNvSpPr/>
          <p:nvPr/>
        </p:nvSpPr>
        <p:spPr>
          <a:xfrm>
            <a:off x="4177431" y="4715004"/>
            <a:ext cx="845507" cy="521917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A533CC-3B04-4E10-277A-6B10DEFC18BB}"/>
              </a:ext>
            </a:extLst>
          </p:cNvPr>
          <p:cNvSpPr txBox="1"/>
          <p:nvPr/>
        </p:nvSpPr>
        <p:spPr>
          <a:xfrm>
            <a:off x="4212920" y="4651329"/>
            <a:ext cx="82254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err="1">
                <a:solidFill>
                  <a:srgbClr val="A63783"/>
                </a:solidFill>
                <a:latin typeface="LilyUPC"/>
                <a:cs typeface="LilyUPC"/>
              </a:rPr>
              <a:t>Confirmar</a:t>
            </a:r>
            <a:r>
              <a:rPr lang="en-US" sz="1600">
                <a:solidFill>
                  <a:srgbClr val="A63783"/>
                </a:solidFill>
                <a:latin typeface="LilyUPC"/>
                <a:cs typeface="LilyUPC"/>
              </a:rPr>
              <a:t> </a:t>
            </a:r>
            <a:r>
              <a:rPr lang="en-US" sz="1600" err="1">
                <a:solidFill>
                  <a:srgbClr val="A63783"/>
                </a:solidFill>
                <a:latin typeface="LilyUPC"/>
                <a:cs typeface="LilyUPC"/>
              </a:rPr>
              <a:t>Pedido</a:t>
            </a:r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CD9D21-DA4A-2FFE-6142-0F9F2A196027}"/>
              </a:ext>
            </a:extLst>
          </p:cNvPr>
          <p:cNvSpPr/>
          <p:nvPr/>
        </p:nvSpPr>
        <p:spPr>
          <a:xfrm>
            <a:off x="2340279" y="4819386"/>
            <a:ext cx="636740" cy="417534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D6F1E-8F9B-1C2A-1F8E-026BBB6E21C9}"/>
              </a:ext>
            </a:extLst>
          </p:cNvPr>
          <p:cNvSpPr txBox="1"/>
          <p:nvPr/>
        </p:nvSpPr>
        <p:spPr>
          <a:xfrm>
            <a:off x="2386206" y="4818342"/>
            <a:ext cx="70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A63783"/>
                </a:solidFill>
                <a:latin typeface="LilyUPC"/>
                <a:cs typeface="Calibri"/>
              </a:rPr>
              <a:t>Voltar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9AADFE-74D0-A448-42AA-322C343C5F6C}"/>
              </a:ext>
            </a:extLst>
          </p:cNvPr>
          <p:cNvSpPr txBox="1"/>
          <p:nvPr/>
        </p:nvSpPr>
        <p:spPr>
          <a:xfrm>
            <a:off x="7187852" y="1624207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Pedidos</a:t>
            </a:r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 (1)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89FFB1-59CD-AFAC-95AA-F6857760C361}"/>
              </a:ext>
            </a:extLst>
          </p:cNvPr>
          <p:cNvSpPr/>
          <p:nvPr/>
        </p:nvSpPr>
        <p:spPr>
          <a:xfrm>
            <a:off x="7183676" y="2282867"/>
            <a:ext cx="2661780" cy="563671"/>
          </a:xfrm>
          <a:prstGeom prst="roundRect">
            <a:avLst/>
          </a:prstGeom>
          <a:noFill/>
          <a:ln>
            <a:solidFill>
              <a:srgbClr val="A63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CFD06-11EC-353A-7CA7-0AA3ED4E0A6A}"/>
              </a:ext>
            </a:extLst>
          </p:cNvPr>
          <p:cNvSpPr txBox="1"/>
          <p:nvPr/>
        </p:nvSpPr>
        <p:spPr>
          <a:xfrm>
            <a:off x="7396618" y="2396644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A63783"/>
                </a:solidFill>
                <a:latin typeface="LilyUPC"/>
                <a:cs typeface="LilyUPC"/>
              </a:rPr>
              <a:t>Cupcake de Chocolate, R$2,50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B6267B6-3C2B-1A83-5B8C-ECAF77CAB84E}"/>
              </a:ext>
            </a:extLst>
          </p:cNvPr>
          <p:cNvSpPr/>
          <p:nvPr/>
        </p:nvSpPr>
        <p:spPr>
          <a:xfrm>
            <a:off x="8551101" y="4788072"/>
            <a:ext cx="1367424" cy="480163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3E1669-4C7C-9B50-B7B9-4ED1F093EDAC}"/>
              </a:ext>
            </a:extLst>
          </p:cNvPr>
          <p:cNvSpPr txBox="1"/>
          <p:nvPr/>
        </p:nvSpPr>
        <p:spPr>
          <a:xfrm>
            <a:off x="8690974" y="4849657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solidFill>
                  <a:srgbClr val="A63783"/>
                </a:solidFill>
                <a:latin typeface="LilyUPC"/>
                <a:cs typeface="LilyUPC"/>
              </a:rPr>
              <a:t>Ir</a:t>
            </a:r>
            <a:r>
              <a:rPr lang="en-US" sz="1600">
                <a:solidFill>
                  <a:srgbClr val="A63783"/>
                </a:solidFill>
                <a:latin typeface="LilyUPC"/>
                <a:cs typeface="LilyUPC"/>
              </a:rPr>
              <a:t> para </a:t>
            </a:r>
            <a:r>
              <a:rPr lang="en-US" sz="1600" err="1">
                <a:solidFill>
                  <a:srgbClr val="A63783"/>
                </a:solidFill>
                <a:latin typeface="LilyUPC"/>
                <a:cs typeface="LilyUPC"/>
              </a:rPr>
              <a:t>Cardápio</a:t>
            </a:r>
          </a:p>
        </p:txBody>
      </p:sp>
    </p:spTree>
    <p:extLst>
      <p:ext uri="{BB962C8B-B14F-4D97-AF65-F5344CB8AC3E}">
        <p14:creationId xmlns:p14="http://schemas.microsoft.com/office/powerpoint/2010/main" val="390625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39C74A40-23E1-C908-2785-64563A48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02" y="511480"/>
            <a:ext cx="3532438" cy="5816252"/>
          </a:xfrm>
          <a:prstGeom prst="rect">
            <a:avLst/>
          </a:prstGeom>
        </p:spPr>
      </p:pic>
      <p:pic>
        <p:nvPicPr>
          <p:cNvPr id="9" name="Picture 7" descr="A picture containing food, dessert&#10;&#10;Description automatically generated">
            <a:extLst>
              <a:ext uri="{FF2B5EF4-FFF2-40B4-BE49-F238E27FC236}">
                <a16:creationId xmlns:a16="http://schemas.microsoft.com/office/drawing/2014/main" id="{7784512F-D508-4210-B6AD-93087238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453" y="2318358"/>
            <a:ext cx="707721" cy="697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EBD47B-2EDB-B1E3-2CD1-60FAA6BF952C}"/>
              </a:ext>
            </a:extLst>
          </p:cNvPr>
          <p:cNvSpPr txBox="1"/>
          <p:nvPr/>
        </p:nvSpPr>
        <p:spPr>
          <a:xfrm>
            <a:off x="2292263" y="162420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Pedido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C6349-B74E-295E-CABA-A69CDF97DF86}"/>
              </a:ext>
            </a:extLst>
          </p:cNvPr>
          <p:cNvSpPr txBox="1"/>
          <p:nvPr/>
        </p:nvSpPr>
        <p:spPr>
          <a:xfrm>
            <a:off x="3085577" y="232357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A63783"/>
                </a:solidFill>
                <a:latin typeface="LilyUPC"/>
                <a:cs typeface="LilyUPC"/>
              </a:rPr>
              <a:t>Cupcake de Chocolate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FFB65-7F8E-B2B6-9943-9DCD19EC2FA5}"/>
              </a:ext>
            </a:extLst>
          </p:cNvPr>
          <p:cNvSpPr txBox="1"/>
          <p:nvPr/>
        </p:nvSpPr>
        <p:spPr>
          <a:xfrm>
            <a:off x="3127331" y="265760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R$2,50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B0A208-08FC-7905-D8B0-5C8C1DDED935}"/>
              </a:ext>
            </a:extLst>
          </p:cNvPr>
          <p:cNvSpPr txBox="1"/>
          <p:nvPr/>
        </p:nvSpPr>
        <p:spPr>
          <a:xfrm>
            <a:off x="2344454" y="3586618"/>
            <a:ext cx="1093939" cy="31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Status: </a:t>
            </a:r>
            <a:r>
              <a:rPr lang="en-US" sz="1400" err="1">
                <a:solidFill>
                  <a:srgbClr val="A63783"/>
                </a:solidFill>
                <a:latin typeface="LilyUPC"/>
                <a:cs typeface="LilyUPC"/>
              </a:rPr>
              <a:t>Enviado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CD9D21-DA4A-2FFE-6142-0F9F2A196027}"/>
              </a:ext>
            </a:extLst>
          </p:cNvPr>
          <p:cNvSpPr/>
          <p:nvPr/>
        </p:nvSpPr>
        <p:spPr>
          <a:xfrm>
            <a:off x="2340279" y="4819386"/>
            <a:ext cx="636740" cy="417534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D6F1E-8F9B-1C2A-1F8E-026BBB6E21C9}"/>
              </a:ext>
            </a:extLst>
          </p:cNvPr>
          <p:cNvSpPr txBox="1"/>
          <p:nvPr/>
        </p:nvSpPr>
        <p:spPr>
          <a:xfrm>
            <a:off x="2386206" y="4818342"/>
            <a:ext cx="707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A63783"/>
                </a:solidFill>
                <a:latin typeface="LilyUPC"/>
                <a:cs typeface="Calibri"/>
              </a:rPr>
              <a:t>Voltar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4A475-5FBA-669F-9FE9-B3FE922275C8}"/>
              </a:ext>
            </a:extLst>
          </p:cNvPr>
          <p:cNvSpPr txBox="1"/>
          <p:nvPr/>
        </p:nvSpPr>
        <p:spPr>
          <a:xfrm>
            <a:off x="2344453" y="3273467"/>
            <a:ext cx="1093939" cy="31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TOTAL: R$2,50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595807-6920-CB93-D7C3-54988A8F62EB}"/>
              </a:ext>
            </a:extLst>
          </p:cNvPr>
          <p:cNvSpPr/>
          <p:nvPr/>
        </p:nvSpPr>
        <p:spPr>
          <a:xfrm>
            <a:off x="4031293" y="4683690"/>
            <a:ext cx="918575" cy="50104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BEB25-D780-0CEE-50A9-F268E5284FE2}"/>
              </a:ext>
            </a:extLst>
          </p:cNvPr>
          <p:cNvSpPr txBox="1"/>
          <p:nvPr/>
        </p:nvSpPr>
        <p:spPr>
          <a:xfrm>
            <a:off x="3951959" y="4640892"/>
            <a:ext cx="10939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err="1">
                <a:solidFill>
                  <a:schemeClr val="bg1"/>
                </a:solidFill>
                <a:latin typeface="LilyUPC"/>
                <a:cs typeface="LilyUPC"/>
              </a:rPr>
              <a:t>Cancelar</a:t>
            </a:r>
            <a:r>
              <a:rPr lang="en-US" sz="1600">
                <a:solidFill>
                  <a:schemeClr val="bg1"/>
                </a:solidFill>
                <a:latin typeface="LilyUPC"/>
                <a:cs typeface="LilyUPC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LilyUPC"/>
                <a:cs typeface="LilyUPC"/>
              </a:rPr>
              <a:t>Pedido</a:t>
            </a:r>
            <a:endParaRPr lang="en-US" sz="1600">
              <a:solidFill>
                <a:schemeClr val="bg1"/>
              </a:solidFill>
              <a:latin typeface="LilyUPC"/>
              <a:cs typeface="LilyUPC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1F59693-EC7D-78C0-9036-9C767B2B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590" y="515655"/>
            <a:ext cx="3537558" cy="5805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50D5C2-0C71-6570-D497-571E02A8E1D4}"/>
              </a:ext>
            </a:extLst>
          </p:cNvPr>
          <p:cNvSpPr txBox="1"/>
          <p:nvPr/>
        </p:nvSpPr>
        <p:spPr>
          <a:xfrm>
            <a:off x="8054234" y="3586617"/>
            <a:ext cx="15114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rgbClr val="A63783"/>
                </a:solidFill>
                <a:latin typeface="LilyUPC"/>
                <a:cs typeface="LilyUPC"/>
              </a:rPr>
              <a:t>Em</a:t>
            </a:r>
            <a:r>
              <a:rPr lang="en-US" sz="1400">
                <a:solidFill>
                  <a:srgbClr val="A63783"/>
                </a:solidFill>
                <a:latin typeface="LilyUPC"/>
                <a:cs typeface="LilyUPC"/>
              </a:rPr>
              <a:t> </a:t>
            </a:r>
            <a:r>
              <a:rPr lang="en-US" sz="1400" err="1">
                <a:solidFill>
                  <a:srgbClr val="A63783"/>
                </a:solidFill>
                <a:latin typeface="LilyUPC"/>
                <a:cs typeface="LilyUPC"/>
              </a:rPr>
              <a:t>andamento</a:t>
            </a:r>
            <a:endParaRPr lang="en-US" sz="1400">
              <a:solidFill>
                <a:srgbClr val="A63783"/>
              </a:solidFill>
              <a:latin typeface="LilyUPC"/>
              <a:cs typeface="LilyUPC"/>
            </a:endParaRPr>
          </a:p>
        </p:txBody>
      </p:sp>
    </p:spTree>
    <p:extLst>
      <p:ext uri="{BB962C8B-B14F-4D97-AF65-F5344CB8AC3E}">
        <p14:creationId xmlns:p14="http://schemas.microsoft.com/office/powerpoint/2010/main" val="102041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D96DCB8D-3AC8-0E84-F1F9-5B636910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083" y="515655"/>
            <a:ext cx="3532438" cy="5816252"/>
          </a:xfrm>
          <a:prstGeom prst="rect">
            <a:avLst/>
          </a:prstGeom>
        </p:spPr>
      </p:pic>
      <p:pic>
        <p:nvPicPr>
          <p:cNvPr id="7" name="Picture 9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3682C2C6-FABC-56F2-7A8D-43257891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32" y="459288"/>
            <a:ext cx="3532438" cy="5816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B71417-752C-4F17-3331-942A32CC977C}"/>
              </a:ext>
            </a:extLst>
          </p:cNvPr>
          <p:cNvSpPr txBox="1"/>
          <p:nvPr/>
        </p:nvSpPr>
        <p:spPr>
          <a:xfrm>
            <a:off x="2521907" y="2417523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Tem </a:t>
            </a:r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certeza</a:t>
            </a:r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 que </a:t>
            </a:r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gostaria</a:t>
            </a:r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 de </a:t>
            </a:r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sair</a:t>
            </a:r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?</a:t>
            </a: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B85FE4-DA2C-2FE1-EF28-ADD0A280C425}"/>
              </a:ext>
            </a:extLst>
          </p:cNvPr>
          <p:cNvSpPr/>
          <p:nvPr/>
        </p:nvSpPr>
        <p:spPr>
          <a:xfrm>
            <a:off x="4114799" y="3368456"/>
            <a:ext cx="918575" cy="480165"/>
          </a:xfrm>
          <a:prstGeom prst="roundRect">
            <a:avLst/>
          </a:prstGeom>
          <a:solidFill>
            <a:srgbClr val="A63783"/>
          </a:solidFill>
          <a:ln>
            <a:solidFill>
              <a:srgbClr val="A63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LilyUPC"/>
                <a:cs typeface="Calibri"/>
              </a:rPr>
              <a:t>NÃO</a:t>
            </a:r>
            <a:endParaRPr lang="en-US">
              <a:latin typeface="LilyUPC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9FD450-04D2-3F51-4C06-367E2358EBB0}"/>
              </a:ext>
            </a:extLst>
          </p:cNvPr>
          <p:cNvSpPr/>
          <p:nvPr/>
        </p:nvSpPr>
        <p:spPr>
          <a:xfrm>
            <a:off x="2757812" y="3368455"/>
            <a:ext cx="918575" cy="480165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LilyUPC"/>
                <a:cs typeface="Calibri"/>
              </a:rPr>
              <a:t>SIM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6AF089-7A5C-54D7-BEB6-C8FCCBBD635A}"/>
              </a:ext>
            </a:extLst>
          </p:cNvPr>
          <p:cNvSpPr txBox="1"/>
          <p:nvPr/>
        </p:nvSpPr>
        <p:spPr>
          <a:xfrm>
            <a:off x="7260920" y="2459275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Tem </a:t>
            </a:r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certeza</a:t>
            </a:r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 que </a:t>
            </a:r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gostaria</a:t>
            </a:r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 de </a:t>
            </a:r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apagar</a:t>
            </a:r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 a </a:t>
            </a:r>
            <a:r>
              <a:rPr lang="en-US" sz="2400" err="1">
                <a:solidFill>
                  <a:srgbClr val="A63783"/>
                </a:solidFill>
                <a:latin typeface="LilyUPC"/>
                <a:cs typeface="Calibri"/>
              </a:rPr>
              <a:t>conta</a:t>
            </a:r>
            <a:r>
              <a:rPr lang="en-US" sz="2400">
                <a:solidFill>
                  <a:srgbClr val="A63783"/>
                </a:solidFill>
                <a:latin typeface="LilyUPC"/>
                <a:cs typeface="Calibri"/>
              </a:rPr>
              <a:t>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480119-1E92-02DA-73F8-E06582D4590A}"/>
              </a:ext>
            </a:extLst>
          </p:cNvPr>
          <p:cNvSpPr/>
          <p:nvPr/>
        </p:nvSpPr>
        <p:spPr>
          <a:xfrm>
            <a:off x="8916442" y="3368455"/>
            <a:ext cx="918575" cy="480165"/>
          </a:xfrm>
          <a:prstGeom prst="roundRect">
            <a:avLst/>
          </a:prstGeom>
          <a:solidFill>
            <a:srgbClr val="A63783"/>
          </a:solidFill>
          <a:ln>
            <a:solidFill>
              <a:srgbClr val="A63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LilyUPC"/>
                <a:cs typeface="Calibri"/>
              </a:rPr>
              <a:t>NÃO</a:t>
            </a:r>
            <a:endParaRPr lang="en-US">
              <a:latin typeface="LilyUPC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1E0DEF-D4A5-806A-34CC-9E1B3703C824}"/>
              </a:ext>
            </a:extLst>
          </p:cNvPr>
          <p:cNvSpPr/>
          <p:nvPr/>
        </p:nvSpPr>
        <p:spPr>
          <a:xfrm>
            <a:off x="7298497" y="3368455"/>
            <a:ext cx="918575" cy="480165"/>
          </a:xfrm>
          <a:prstGeom prst="roundRect">
            <a:avLst/>
          </a:prstGeom>
          <a:solidFill>
            <a:srgbClr val="E6A8D2"/>
          </a:solidFill>
          <a:ln>
            <a:solidFill>
              <a:srgbClr val="E6A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LilyUPC"/>
                <a:cs typeface="Calibri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230812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2022-06-01T19:03:24Z</dcterms:created>
  <dcterms:modified xsi:type="dcterms:W3CDTF">2022-06-03T01:07:40Z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6e7e18f-5bef-4af5-83ed-4f28cda7ebe7_Enabled">
    <vt:lpwstr>true</vt:lpwstr>
  </property>
  <property fmtid="{D5CDD505-2E9C-101B-9397-08002B2CF9AE}" pid="3" name="MSIP_Label_66e7e18f-5bef-4af5-83ed-4f28cda7ebe7_SetDate">
    <vt:lpwstr>2022-06-01T19:03:39Z</vt:lpwstr>
  </property>
  <property fmtid="{D5CDD505-2E9C-101B-9397-08002B2CF9AE}" pid="4" name="MSIP_Label_66e7e18f-5bef-4af5-83ed-4f28cda7ebe7_Method">
    <vt:lpwstr>Privileged</vt:lpwstr>
  </property>
  <property fmtid="{D5CDD505-2E9C-101B-9397-08002B2CF9AE}" pid="5" name="MSIP_Label_66e7e18f-5bef-4af5-83ed-4f28cda7ebe7_Name">
    <vt:lpwstr>66e7e18f-5bef-4af5-83ed-4f28cda7ebe7</vt:lpwstr>
  </property>
  <property fmtid="{D5CDD505-2E9C-101B-9397-08002B2CF9AE}" pid="6" name="MSIP_Label_66e7e18f-5bef-4af5-83ed-4f28cda7ebe7_SiteId">
    <vt:lpwstr>57b8c96e-ac2f-4d78-a149-f1fc6817d3c4</vt:lpwstr>
  </property>
  <property fmtid="{D5CDD505-2E9C-101B-9397-08002B2CF9AE}" pid="7" name="MSIP_Label_66e7e18f-5bef-4af5-83ed-4f28cda7ebe7_ActionId">
    <vt:lpwstr>55baa9c3-79b7-49f9-9339-667cc166bebe</vt:lpwstr>
  </property>
  <property fmtid="{D5CDD505-2E9C-101B-9397-08002B2CF9AE}" pid="8" name="MSIP_Label_66e7e18f-5bef-4af5-83ed-4f28cda7ebe7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Classificado como Público</vt:lpwstr>
  </property>
</Properties>
</file>