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2513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261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145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5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74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46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33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4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45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05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54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22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2320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325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166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79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73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19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224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97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16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032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539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82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53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6472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266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20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6756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16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269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8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Comparing TCP implementation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>
          <a:xfrm>
            <a:off x="38400" y="1530450"/>
            <a:ext cx="12115200" cy="18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Recreating the work of the paper ‘Simulation-based comparisons of Tahoe, Reno and New Reno TCP’ by Kevin Fall and Sally Floyd</a:t>
            </a:r>
          </a:p>
          <a:p>
            <a:pPr rtl="0"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by Bhargav Srinivasan, 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Om Kale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Vinish Chamrani, and Vivian </a:t>
            </a:r>
            <a:r>
              <a:rPr lang="en-US" sz="3000" dirty="0" err="1">
                <a:latin typeface="Calibri"/>
                <a:ea typeface="Calibri"/>
                <a:cs typeface="Calibri"/>
                <a:sym typeface="Calibri"/>
              </a:rPr>
              <a:t>Dsilva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746764" y="33750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new Reno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xfrm>
            <a:off x="1465997" y="1925130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Principle: TCP Reno + smarter recovery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Reno goes out of fast recovery with first partial ACK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 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imes out when multiple burst losses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new Reno partial ACK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serves as an indicator for another lost packet in the fast recovery phase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comes out of fast recovery only once all outstanding packets are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ACKed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 TCP Reno at multiple loss packets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SACK (Selective ACK)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paper discusses the intricacies of SACK</a:t>
            </a:r>
          </a:p>
          <a:p>
            <a:pPr marL="0" indent="0" rtl="0"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 a nutshell, a SACK can be sent by the data receiver to the sender that have been received.</a:t>
            </a:r>
          </a:p>
          <a:p>
            <a:pPr marL="0" indent="0" rtl="0"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Our experiment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5715925" y="866750"/>
            <a:ext cx="5457000" cy="10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PERL scripts were used to extract the data from the trace file and the results were plotted using gnuplot.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941375" y="2013625"/>
            <a:ext cx="5048999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#!/usr/bin/perl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use v5;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use strict;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use warnings;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open my $GP, '|-', 'gnuplot' or die "$! : Can't open .dat file";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print {$GP} &lt;&lt;'__GNUPLOT__';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   set terminal png size 1280,640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   set output "tahoe-1mod.png"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   plot "ACKr.dat" using 1:2 title 'ACKs rx' with points, \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    "SEQr.dat" using 1:2 title 'SEQs tx' with points, \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    "cwndextract.dat" using 1:2 title 'Congestion Window' with linespoints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     exit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__GNUPLOT__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close $GP;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838200" y="866750"/>
            <a:ext cx="5048999" cy="10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while(&lt;FH&gt;){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$matchstring = $_;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if($matchstring =~ /^\+/){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$matchr = $';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$matchr =~ /\d+\.\d+|\d+/;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$acktime = $&amp;;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print PH $acktime,"\t\t";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if($matchr =~ /ns3::TcpHeader\s.*/){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	$ackcount = $&amp;;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	$ackcount =~ s/.*Ack=(\d+)\sWin=.*/$1/;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	$ackcount = $ackcount / 512;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	$ackcount = $ackcount % 60;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	print PH $ackcount,"\n";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}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376900" y="3201775"/>
            <a:ext cx="1438200" cy="7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566863" y="0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One Packet Loss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xfrm>
            <a:off x="1242320" y="1495429"/>
            <a:ext cx="53667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Tahoe: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ACKs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from the receiver arrive increasing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One packet is dropped, 3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dup ACKs arrive, triggering a slow start.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Now,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1 &amp;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CW/2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ACK for the lost packet arrives slow start continues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congestion avoidance is activated and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increases by 1 MSS per RTT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6715125" y="1495429"/>
            <a:ext cx="5367337" cy="36147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Reno: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 dup ACKs arrive, triggering a retransmit of the lost packet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Fast recovery happens and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newcwnd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/2;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ssthresh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newcwnd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Exits Fast recovery after cumulative ACK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230788" y="5161060"/>
            <a:ext cx="4123800" cy="116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Reno: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Reno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75" y="0"/>
            <a:ext cx="8680774" cy="3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400" y="3451925"/>
            <a:ext cx="8252499" cy="33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134875" y="491925"/>
            <a:ext cx="2918400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TCP Tahoe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273200" y="3979500"/>
            <a:ext cx="2918400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TCP Reno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00" y="606600"/>
            <a:ext cx="9067548" cy="453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292950" y="1221525"/>
            <a:ext cx="2501400" cy="60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TCP New Reno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957317" y="114916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Two Packet Losses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838200" y="908575"/>
            <a:ext cx="53667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Tahoe: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one packet loss, its the same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sender forgets that earlier packets were sent.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sender goes into Slow-Start and once again transmits packets that were sent before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Switches to congestion Avoidance from Slow Start and continues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6824663" y="1025525"/>
            <a:ext cx="5367337" cy="4349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Reno: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Since, there is Fast recovery, the congestion window becomes half two times in two successive RTTs.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slows down the connection considerably.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Operation similar to one drop case. (Fast retransmit and Fast recovery)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second drop occurs, it halves the congestion window. Once, again Fast retransmit and Fast recovery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999675" y="4648650"/>
            <a:ext cx="4123800" cy="116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Reno: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Reno, but with partial ACKs, the sender remains in fast Recovery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00" y="800100"/>
            <a:ext cx="10515599" cy="525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977350" y="1690825"/>
            <a:ext cx="3452399" cy="4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TCP Tahoe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TCP Reno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5" y="78475"/>
            <a:ext cx="7093398" cy="35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975" y="3625175"/>
            <a:ext cx="6463926" cy="323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838200" y="507475"/>
            <a:ext cx="3782099" cy="1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TCP Reno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799200" y="4089775"/>
            <a:ext cx="4001699" cy="1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TCP New Reno</a:t>
            </a:r>
          </a:p>
        </p:txBody>
      </p:sp>
      <p:sp>
        <p:nvSpPr>
          <p:cNvPr id="204" name="Shape 204"/>
          <p:cNvSpPr/>
          <p:nvPr/>
        </p:nvSpPr>
        <p:spPr>
          <a:xfrm>
            <a:off x="6920525" y="5939675"/>
            <a:ext cx="423899" cy="2502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998260" y="142211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Three Packet Losses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xfrm>
            <a:off x="838200" y="969125"/>
            <a:ext cx="53667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Tahoe: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Response to first packet is same as in the one loss case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is halved, causing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retx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of packets already sent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Thus, 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retrx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. 2 packets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Remains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 slow start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4294967295"/>
          </p:nvPr>
        </p:nvSpPr>
        <p:spPr>
          <a:xfrm>
            <a:off x="1240561" y="3971569"/>
            <a:ext cx="5367338" cy="43513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Reno: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Similar to two drop case.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However, the additional packet loss in Reno causes the sender to wait for the expiration of the retransmit timer (RTO)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858000" y="1135875"/>
            <a:ext cx="4855199" cy="116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Reno: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the two drop case.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third packet drop causes the sender to stay in fast recovery and partial ACKs are received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sender comes out of fast recovery after the cumulative 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676401" y="269591"/>
            <a:ext cx="10515599" cy="53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Congestion Control - Basics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838200" y="1290574"/>
            <a:ext cx="10366499" cy="48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could occur in router, creating dropped packets.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Retransmissions create even more congestion.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need to evaluate the capacity of the network link.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960850" y="1690825"/>
            <a:ext cx="2840399" cy="49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TCP Tahoe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00" y="798375"/>
            <a:ext cx="10756924" cy="537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1616425" y="1506575"/>
            <a:ext cx="2526599" cy="68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TCP tahoe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5" y="-63400"/>
            <a:ext cx="7314399" cy="36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004375" y="502200"/>
            <a:ext cx="2150100" cy="5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TCP Reno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350" y="3442050"/>
            <a:ext cx="6518051" cy="32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534225" y="3760500"/>
            <a:ext cx="2150100" cy="5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TCP New Reno</a:t>
            </a:r>
          </a:p>
        </p:txBody>
      </p:sp>
      <p:sp>
        <p:nvSpPr>
          <p:cNvPr id="230" name="Shape 230"/>
          <p:cNvSpPr/>
          <p:nvPr/>
        </p:nvSpPr>
        <p:spPr>
          <a:xfrm>
            <a:off x="6795475" y="5690675"/>
            <a:ext cx="750299" cy="3543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807191" y="12137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Four Packet Losses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1329519" y="1386025"/>
            <a:ext cx="53667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Tahoe: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Same as the three packet loss case.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Here it duplicates the effort, hence all the other three packets are retransmitted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6824663" y="784225"/>
            <a:ext cx="5367337" cy="4349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Reno: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operation is similar to the two drop case and the sender initially goes into Fast retransmit/Fast Recovery.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two additional losses trigger the expiration of the retransmit timer (RTO)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645163" y="3932480"/>
            <a:ext cx="5179500" cy="276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Reno: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Reno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partial ACKs are received which cause the sender to remain in fast recovery. </a:t>
            </a:r>
          </a:p>
          <a:p>
            <a:pPr marL="914400" lvl="1" indent="-3810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cumulative ACK causes it to exit fast recovery.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275" y="1156775"/>
            <a:ext cx="9088899" cy="45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2772375" y="1700950"/>
            <a:ext cx="2793300" cy="5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TCP Tahoe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92300" cy="349616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979700" y="325150"/>
            <a:ext cx="2793300" cy="5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TCP Reno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75" y="3361850"/>
            <a:ext cx="6992300" cy="34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405325" y="3687700"/>
            <a:ext cx="2793300" cy="5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TCP New Reno</a:t>
            </a:r>
          </a:p>
        </p:txBody>
      </p:sp>
      <p:sp>
        <p:nvSpPr>
          <p:cNvPr id="253" name="Shape 253"/>
          <p:cNvSpPr/>
          <p:nvPr/>
        </p:nvSpPr>
        <p:spPr>
          <a:xfrm>
            <a:off x="6691250" y="5786575"/>
            <a:ext cx="938100" cy="3125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38200" y="3168700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NSNAM Tutorials. https://www.nsnam.org/docs/release/3.9/tutorial/tutorial_23.html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NSNAM Tutorials. </a:t>
            </a:r>
            <a:r>
              <a:rPr lang="en-US" sz="1800"/>
              <a:t>https://www.nsnam.org/docs/release/3.7/tutorial/tutorial_32.html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NS3 Wiki. https://www.nsnam.org/wiki/New_TCP_Socket_Architecture#Result_from_tcp-loss-response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Gnuplot with PERL. http://www.misc-perl-info.com/perl-plotting.html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xfrm>
            <a:off x="1825039" y="566309"/>
            <a:ext cx="5102699" cy="14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References: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idx="1"/>
          </p:nvPr>
        </p:nvSpPr>
        <p:spPr>
          <a:xfrm>
            <a:off x="4235925" y="2709600"/>
            <a:ext cx="5102699" cy="14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THANK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</a:t>
            </a:r>
            <a:r>
              <a:rPr lang="en-US"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xfrm>
            <a:off x="838200" y="1690825"/>
            <a:ext cx="10515599" cy="448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strategies:</a:t>
            </a:r>
          </a:p>
          <a:p>
            <a:pPr marL="514350" marR="0" lvl="0" indent="-5270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increase, multiplicative decrease of congestion window(AIMD)</a:t>
            </a:r>
          </a:p>
          <a:p>
            <a:pPr marL="514350" marR="0" lvl="0" indent="-5270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  <a:p>
            <a:pPr marL="514350" marR="0" lvl="0" indent="-5270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Fast-retransmit / Fast recovery</a:t>
            </a:r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61532" y="759841"/>
            <a:ext cx="10515599" cy="80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increase/multiplicative decrease of congestion window(AIMD)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xfrm>
            <a:off x="1561531" y="1893554"/>
            <a:ext cx="10515599" cy="39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a congestion window(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cwin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MaxWinSize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min(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CongestionWindow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AdvertisedWindow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921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receive a successful ACK, increment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cwin</a:t>
            </a:r>
            <a:endParaRPr lang="en-US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921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cwin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halved when a packet is dropped i.e.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cwin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cwin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</a:p>
          <a:p>
            <a:pPr marL="228600" marR="0" lvl="0" indent="-2921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➢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Increment = 1MSS per RTT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ymbol"/>
              <a:buNone/>
            </a:pPr>
            <a:endParaRPr sz="3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676401" y="313265"/>
            <a:ext cx="10515599" cy="71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xfrm>
            <a:off x="1676401" y="1844339"/>
            <a:ext cx="10515599" cy="497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enters slow start at the beginning of session and until timeout.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cwin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MSS</a:t>
            </a:r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cwin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each ACK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ramps of faster!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502275"/>
            <a:ext cx="10515599" cy="79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Fast-retransmit / Fast recovery</a:t>
            </a:r>
            <a:br>
              <a:rPr lang="en-US" sz="36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xfrm>
            <a:off x="6467825" y="4186825"/>
            <a:ext cx="5724300" cy="267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Recovery: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ACKs to clock retransmission instead of reducing CongestionWindow to MSS             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doing a slow start.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50" y="1300875"/>
            <a:ext cx="5808299" cy="41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838200" y="4978925"/>
            <a:ext cx="5464499" cy="7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228600" lvl="0" indent="-2413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Duplicate ACKs (DupAcks) trigger retransmission.</a:t>
            </a:r>
          </a:p>
          <a:p>
            <a:pPr marL="228600" lvl="0" indent="-2413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rx. sends a cumulative ACK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l="13495" r="33143"/>
          <a:stretch/>
        </p:blipFill>
        <p:spPr>
          <a:xfrm>
            <a:off x="6627025" y="1085950"/>
            <a:ext cx="3960575" cy="31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paper speaks about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4 congestion control mechanisms</a:t>
            </a:r>
          </a:p>
          <a:p>
            <a:pPr marL="914400" lvl="1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Tahoe</a:t>
            </a:r>
          </a:p>
          <a:p>
            <a:pPr marL="914400" lvl="1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Reno</a:t>
            </a:r>
          </a:p>
          <a:p>
            <a:pPr marL="914400" lvl="1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New Reno</a:t>
            </a:r>
          </a:p>
          <a:p>
            <a:pPr marL="914400" lvl="1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SACK</a:t>
            </a:r>
          </a:p>
          <a:p>
            <a:pPr marL="0" indent="0" rtl="0"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Simulation based comparison of these protocols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76401" y="531428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Tahoe</a:t>
            </a:r>
            <a:b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sz="half" idx="1"/>
          </p:nvPr>
        </p:nvSpPr>
        <p:spPr>
          <a:xfrm>
            <a:off x="865525" y="1857128"/>
            <a:ext cx="5181600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15900" algn="l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Avoidance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fast-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retransmit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slow start</a:t>
            </a:r>
          </a:p>
          <a:p>
            <a:pPr marL="228600" marR="0" lvl="0" indent="-2159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upon timeout OR 3 dup ACK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685800" marR="0" lvl="1" indent="-24130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window reduced to 1 MSS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 start is triggered.</a:t>
            </a:r>
          </a:p>
          <a:p>
            <a:pPr marL="228600" marR="0" lvl="0" indent="-2159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Drawbacks:</a:t>
            </a:r>
          </a:p>
          <a:p>
            <a:pPr marL="685800" marR="0" lvl="1" indent="-24130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too aggressive</a:t>
            </a:r>
          </a:p>
          <a:p>
            <a:pPr marL="457200" marR="0" lvl="1" indent="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8763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8763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8763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47125" y="1669974"/>
            <a:ext cx="5853299" cy="39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772331" y="28291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Reno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sz="half" idx="1"/>
          </p:nvPr>
        </p:nvSpPr>
        <p:spPr>
          <a:xfrm>
            <a:off x="264950" y="1761150"/>
            <a:ext cx="61031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15900" algn="l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Principle: TCP Taho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fast recovery</a:t>
            </a:r>
          </a:p>
          <a:p>
            <a:pPr marL="228600" marR="0" lvl="0" indent="-2159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upon 3 dup ACKs</a:t>
            </a:r>
          </a:p>
          <a:p>
            <a:pPr marL="685800" marR="0" lvl="1" indent="-24130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Congestion Window by 2 and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ssthresh to the new value</a:t>
            </a:r>
          </a:p>
          <a:p>
            <a:pPr marL="228600" marR="0" lvl="0" indent="-2159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upon timeout</a:t>
            </a:r>
          </a:p>
          <a:p>
            <a:pPr marL="685800" marR="0" lvl="1" indent="-24130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window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to 1 MSS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 start is triggered</a:t>
            </a:r>
          </a:p>
          <a:p>
            <a:pPr marL="228600" marR="0" lvl="0" indent="-2159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  <a:p>
            <a:pPr marL="685800" marR="0" lvl="1" indent="-24130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pipe does not become empty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13071" t="24683" r="15500" b="14518"/>
          <a:stretch/>
        </p:blipFill>
        <p:spPr>
          <a:xfrm>
            <a:off x="6228175" y="1761150"/>
            <a:ext cx="5814524" cy="37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1030</Words>
  <Application>Microsoft Office PowerPoint</Application>
  <PresentationFormat>Widescreen</PresentationFormat>
  <Paragraphs>200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Noto Symbol</vt:lpstr>
      <vt:lpstr>Wingdings 3</vt:lpstr>
      <vt:lpstr>Wisp</vt:lpstr>
      <vt:lpstr>Comparing TCP implementation</vt:lpstr>
      <vt:lpstr>TCP Congestion Control - Basics</vt:lpstr>
      <vt:lpstr>Congestion control  </vt:lpstr>
      <vt:lpstr> Additive increase/multiplicative decrease of congestion window(AIMD)   </vt:lpstr>
      <vt:lpstr>Slow Start</vt:lpstr>
      <vt:lpstr>Fast-retransmit / Fast recovery </vt:lpstr>
      <vt:lpstr>The paper speaks about</vt:lpstr>
      <vt:lpstr>TCP Tahoe </vt:lpstr>
      <vt:lpstr>TCP Reno</vt:lpstr>
      <vt:lpstr>TCP new Reno</vt:lpstr>
      <vt:lpstr>SACK (Selective ACK)</vt:lpstr>
      <vt:lpstr>Our experiment</vt:lpstr>
      <vt:lpstr>One Packet Loss</vt:lpstr>
      <vt:lpstr>PowerPoint Presentation</vt:lpstr>
      <vt:lpstr>PowerPoint Presentation</vt:lpstr>
      <vt:lpstr>Two Packet Losses</vt:lpstr>
      <vt:lpstr>PowerPoint Presentation</vt:lpstr>
      <vt:lpstr>PowerPoint Presentation</vt:lpstr>
      <vt:lpstr>Three Packet Losses</vt:lpstr>
      <vt:lpstr>PowerPoint Presentation</vt:lpstr>
      <vt:lpstr>PowerPoint Presentation</vt:lpstr>
      <vt:lpstr>Four Packet Losses</vt:lpstr>
      <vt:lpstr>PowerPoint Presentation</vt:lpstr>
      <vt:lpstr>PowerPoint Presentation</vt:lpstr>
      <vt:lpstr>NSNAM Tutorials. https://www.nsnam.org/docs/release/3.9/tutorial/tutorial_23.html  NSNAM Tutorials. https://www.nsnam.org/docs/release/3.7/tutorial/tutorial_32.html  NS3 Wiki. https://www.nsnam.org/wiki/New_TCP_Socket_Architecture#Result_from_tcp-loss-response  Gnuplot with PERL. http://www.misc-perl-info.com/perl-plotting.html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TCP implementation</dc:title>
  <dc:creator>Bhargav</dc:creator>
  <cp:lastModifiedBy>Bhargav Srinivasan</cp:lastModifiedBy>
  <cp:revision>8</cp:revision>
  <dcterms:modified xsi:type="dcterms:W3CDTF">2015-04-22T18:06:57Z</dcterms:modified>
</cp:coreProperties>
</file>