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Willian" userId="b0ce2487aee5d4ae" providerId="LiveId" clId="{99624932-722B-4D66-AE31-3B33158A024A}"/>
    <pc:docChg chg="undo custSel modSld modMainMaster">
      <pc:chgData name="Cristian Willian" userId="b0ce2487aee5d4ae" providerId="LiveId" clId="{99624932-722B-4D66-AE31-3B33158A024A}" dt="2019-03-27T23:23:50.417" v="27" actId="27636"/>
      <pc:docMkLst>
        <pc:docMk/>
      </pc:docMkLst>
      <pc:sldChg chg="modSp">
        <pc:chgData name="Cristian Willian" userId="b0ce2487aee5d4ae" providerId="LiveId" clId="{99624932-722B-4D66-AE31-3B33158A024A}" dt="2019-03-27T23:19:55.440" v="4" actId="16037"/>
        <pc:sldMkLst>
          <pc:docMk/>
          <pc:sldMk cId="2778352876" sldId="256"/>
        </pc:sldMkLst>
        <pc:spChg chg="mod">
          <ac:chgData name="Cristian Willian" userId="b0ce2487aee5d4ae" providerId="LiveId" clId="{99624932-722B-4D66-AE31-3B33158A024A}" dt="2019-03-27T23:19:55.440" v="4" actId="16037"/>
          <ac:spMkLst>
            <pc:docMk/>
            <pc:sldMk cId="2778352876" sldId="256"/>
            <ac:spMk id="2" creationId="{DE285BB6-7BE9-48BC-8CAF-F39648E9F7A9}"/>
          </ac:spMkLst>
        </pc:spChg>
      </pc:sldChg>
      <pc:sldChg chg="modSp">
        <pc:chgData name="Cristian Willian" userId="b0ce2487aee5d4ae" providerId="LiveId" clId="{99624932-722B-4D66-AE31-3B33158A024A}" dt="2019-03-27T23:20:55.995" v="11" actId="113"/>
        <pc:sldMkLst>
          <pc:docMk/>
          <pc:sldMk cId="2697379855" sldId="257"/>
        </pc:sldMkLst>
        <pc:spChg chg="mod">
          <ac:chgData name="Cristian Willian" userId="b0ce2487aee5d4ae" providerId="LiveId" clId="{99624932-722B-4D66-AE31-3B33158A024A}" dt="2019-03-27T23:20:55.995" v="11" actId="113"/>
          <ac:spMkLst>
            <pc:docMk/>
            <pc:sldMk cId="2697379855" sldId="257"/>
            <ac:spMk id="2" creationId="{32846EAE-17DF-4F09-8F9E-C4AD99D92C45}"/>
          </ac:spMkLst>
        </pc:spChg>
      </pc:sldChg>
      <pc:sldChg chg="modSp">
        <pc:chgData name="Cristian Willian" userId="b0ce2487aee5d4ae" providerId="LiveId" clId="{99624932-722B-4D66-AE31-3B33158A024A}" dt="2019-03-27T23:23:50.417" v="27" actId="27636"/>
        <pc:sldMkLst>
          <pc:docMk/>
          <pc:sldMk cId="3450429960" sldId="259"/>
        </pc:sldMkLst>
        <pc:spChg chg="mod">
          <ac:chgData name="Cristian Willian" userId="b0ce2487aee5d4ae" providerId="LiveId" clId="{99624932-722B-4D66-AE31-3B33158A024A}" dt="2019-03-27T23:23:50.417" v="27" actId="27636"/>
          <ac:spMkLst>
            <pc:docMk/>
            <pc:sldMk cId="3450429960" sldId="259"/>
            <ac:spMk id="4" creationId="{DCDAB88B-3483-42A2-89AA-47C441C7A73D}"/>
          </ac:spMkLst>
        </pc:spChg>
        <pc:picChg chg="mod">
          <ac:chgData name="Cristian Willian" userId="b0ce2487aee5d4ae" providerId="LiveId" clId="{99624932-722B-4D66-AE31-3B33158A024A}" dt="2019-03-27T23:20:45.716" v="8" actId="1076"/>
          <ac:picMkLst>
            <pc:docMk/>
            <pc:sldMk cId="3450429960" sldId="259"/>
            <ac:picMk id="2050" creationId="{410E0EC2-BBEC-469A-9486-692176B514E5}"/>
          </ac:picMkLst>
        </pc:picChg>
      </pc:sldChg>
      <pc:sldChg chg="modSp">
        <pc:chgData name="Cristian Willian" userId="b0ce2487aee5d4ae" providerId="LiveId" clId="{99624932-722B-4D66-AE31-3B33158A024A}" dt="2019-03-27T23:21:58.941" v="20" actId="27636"/>
        <pc:sldMkLst>
          <pc:docMk/>
          <pc:sldMk cId="450489526" sldId="260"/>
        </pc:sldMkLst>
        <pc:spChg chg="mod">
          <ac:chgData name="Cristian Willian" userId="b0ce2487aee5d4ae" providerId="LiveId" clId="{99624932-722B-4D66-AE31-3B33158A024A}" dt="2019-03-27T23:21:58.941" v="20" actId="27636"/>
          <ac:spMkLst>
            <pc:docMk/>
            <pc:sldMk cId="450489526" sldId="260"/>
            <ac:spMk id="2" creationId="{A715353E-5007-438C-9BEC-F8BDA76A3D4A}"/>
          </ac:spMkLst>
        </pc:spChg>
      </pc:sldChg>
      <pc:sldChg chg="modSp">
        <pc:chgData name="Cristian Willian" userId="b0ce2487aee5d4ae" providerId="LiveId" clId="{99624932-722B-4D66-AE31-3B33158A024A}" dt="2019-03-27T23:21:04.944" v="14" actId="113"/>
        <pc:sldMkLst>
          <pc:docMk/>
          <pc:sldMk cId="2927639660" sldId="261"/>
        </pc:sldMkLst>
        <pc:spChg chg="mod">
          <ac:chgData name="Cristian Willian" userId="b0ce2487aee5d4ae" providerId="LiveId" clId="{99624932-722B-4D66-AE31-3B33158A024A}" dt="2019-03-27T23:21:04.944" v="14" actId="113"/>
          <ac:spMkLst>
            <pc:docMk/>
            <pc:sldMk cId="2927639660" sldId="261"/>
            <ac:spMk id="2" creationId="{A0F94D72-5D49-4F66-8D9D-A02A73FBE3E5}"/>
          </ac:spMkLst>
        </pc:spChg>
      </pc:sldChg>
      <pc:sldChg chg="modSp">
        <pc:chgData name="Cristian Willian" userId="b0ce2487aee5d4ae" providerId="LiveId" clId="{99624932-722B-4D66-AE31-3B33158A024A}" dt="2019-03-27T23:23:50.308" v="25" actId="27636"/>
        <pc:sldMkLst>
          <pc:docMk/>
          <pc:sldMk cId="1232036278" sldId="262"/>
        </pc:sldMkLst>
        <pc:spChg chg="mod">
          <ac:chgData name="Cristian Willian" userId="b0ce2487aee5d4ae" providerId="LiveId" clId="{99624932-722B-4D66-AE31-3B33158A024A}" dt="2019-03-27T23:21:16.418" v="16" actId="14100"/>
          <ac:spMkLst>
            <pc:docMk/>
            <pc:sldMk cId="1232036278" sldId="262"/>
            <ac:spMk id="5" creationId="{0B491AEE-B37A-425F-B193-0A74B125A56A}"/>
          </ac:spMkLst>
        </pc:spChg>
        <pc:spChg chg="mod">
          <ac:chgData name="Cristian Willian" userId="b0ce2487aee5d4ae" providerId="LiveId" clId="{99624932-722B-4D66-AE31-3B33158A024A}" dt="2019-03-27T23:23:50.308" v="25" actId="27636"/>
          <ac:spMkLst>
            <pc:docMk/>
            <pc:sldMk cId="1232036278" sldId="262"/>
            <ac:spMk id="6" creationId="{398F752C-D53C-49F0-BDCF-768B8752C5FD}"/>
          </ac:spMkLst>
        </pc:spChg>
      </pc:sldChg>
      <pc:sldChg chg="modSp">
        <pc:chgData name="Cristian Willian" userId="b0ce2487aee5d4ae" providerId="LiveId" clId="{99624932-722B-4D66-AE31-3B33158A024A}" dt="2019-03-27T23:21:23.230" v="18" actId="113"/>
        <pc:sldMkLst>
          <pc:docMk/>
          <pc:sldMk cId="1435329621" sldId="263"/>
        </pc:sldMkLst>
        <pc:spChg chg="mod">
          <ac:chgData name="Cristian Willian" userId="b0ce2487aee5d4ae" providerId="LiveId" clId="{99624932-722B-4D66-AE31-3B33158A024A}" dt="2019-03-27T23:21:23.230" v="18" actId="113"/>
          <ac:spMkLst>
            <pc:docMk/>
            <pc:sldMk cId="1435329621" sldId="263"/>
            <ac:spMk id="2" creationId="{6ADF9455-8CBD-402A-A9F6-BEDA3B6D0383}"/>
          </ac:spMkLst>
        </pc:spChg>
      </pc:sldChg>
      <pc:sldChg chg="modSp">
        <pc:chgData name="Cristian Willian" userId="b0ce2487aee5d4ae" providerId="LiveId" clId="{99624932-722B-4D66-AE31-3B33158A024A}" dt="2019-03-27T23:23:50.355" v="26" actId="27636"/>
        <pc:sldMkLst>
          <pc:docMk/>
          <pc:sldMk cId="573240012" sldId="264"/>
        </pc:sldMkLst>
        <pc:spChg chg="mod">
          <ac:chgData name="Cristian Willian" userId="b0ce2487aee5d4ae" providerId="LiveId" clId="{99624932-722B-4D66-AE31-3B33158A024A}" dt="2019-03-27T23:21:26.186" v="19" actId="113"/>
          <ac:spMkLst>
            <pc:docMk/>
            <pc:sldMk cId="573240012" sldId="264"/>
            <ac:spMk id="2" creationId="{7C47326A-A344-40E0-A3BB-918514E9A986}"/>
          </ac:spMkLst>
        </pc:spChg>
        <pc:spChg chg="mod">
          <ac:chgData name="Cristian Willian" userId="b0ce2487aee5d4ae" providerId="LiveId" clId="{99624932-722B-4D66-AE31-3B33158A024A}" dt="2019-03-27T23:23:50.355" v="26" actId="27636"/>
          <ac:spMkLst>
            <pc:docMk/>
            <pc:sldMk cId="573240012" sldId="264"/>
            <ac:spMk id="3" creationId="{8C029EAB-9A75-405A-BA1E-11BF7D29AFCF}"/>
          </ac:spMkLst>
        </pc:spChg>
      </pc:sldChg>
      <pc:sldMasterChg chg="setBg">
        <pc:chgData name="Cristian Willian" userId="b0ce2487aee5d4ae" providerId="LiveId" clId="{99624932-722B-4D66-AE31-3B33158A024A}" dt="2019-03-27T23:22:30.218" v="21"/>
        <pc:sldMasterMkLst>
          <pc:docMk/>
          <pc:sldMasterMk cId="3165476550" sldId="2147483839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6B0-DD2C-4F04-B291-08E32CBA3802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6A7E-5B3E-4EF3-8023-2BA2C24F6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18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6B0-DD2C-4F04-B291-08E32CBA3802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6A7E-5B3E-4EF3-8023-2BA2C24F6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67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6B0-DD2C-4F04-B291-08E32CBA3802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6A7E-5B3E-4EF3-8023-2BA2C24F6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92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6B0-DD2C-4F04-B291-08E32CBA3802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6A7E-5B3E-4EF3-8023-2BA2C24F6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9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6B0-DD2C-4F04-B291-08E32CBA3802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6A7E-5B3E-4EF3-8023-2BA2C24F6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67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6B0-DD2C-4F04-B291-08E32CBA3802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6A7E-5B3E-4EF3-8023-2BA2C24F6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33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6B0-DD2C-4F04-B291-08E32CBA3802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6A7E-5B3E-4EF3-8023-2BA2C24F6A8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6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6B0-DD2C-4F04-B291-08E32CBA3802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6A7E-5B3E-4EF3-8023-2BA2C24F6A8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4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6B0-DD2C-4F04-B291-08E32CBA3802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6A7E-5B3E-4EF3-8023-2BA2C24F6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9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6B0-DD2C-4F04-B291-08E32CBA3802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6A7E-5B3E-4EF3-8023-2BA2C24F6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29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F6B0-DD2C-4F04-B291-08E32CBA3802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6A7E-5B3E-4EF3-8023-2BA2C24F6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91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2BF6B0-DD2C-4F04-B291-08E32CBA3802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6A7E-5B3E-4EF3-8023-2BA2C24F6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76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85BB6-7BE9-48BC-8CAF-F39648E9F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GIT e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4024BB-D1E6-4A4D-A83D-A88E9D664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35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</a:t>
            </a:r>
            <a:r>
              <a:rPr lang="pt-BR" dirty="0" err="1"/>
              <a:t>branch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checkout</a:t>
            </a:r>
            <a:r>
              <a:rPr lang="pt-BR" dirty="0"/>
              <a:t> –b teste1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(lista os </a:t>
            </a:r>
            <a:r>
              <a:rPr lang="pt-BR" dirty="0" err="1"/>
              <a:t>branches</a:t>
            </a:r>
            <a:r>
              <a:rPr lang="pt-BR" dirty="0"/>
              <a:t>)</a:t>
            </a:r>
          </a:p>
          <a:p>
            <a:r>
              <a:rPr lang="pt-BR" dirty="0"/>
              <a:t>Merge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merge teste1</a:t>
            </a:r>
          </a:p>
          <a:p>
            <a:pPr lvl="1"/>
            <a:r>
              <a:rPr lang="pt-BR" dirty="0"/>
              <a:t>Mensagem de </a:t>
            </a:r>
            <a:r>
              <a:rPr lang="pt-BR" dirty="0" err="1"/>
              <a:t>commit</a:t>
            </a:r>
            <a:r>
              <a:rPr lang="pt-BR" dirty="0"/>
              <a:t> (:</a:t>
            </a:r>
            <a:r>
              <a:rPr lang="pt-BR" dirty="0" err="1"/>
              <a:t>wq</a:t>
            </a:r>
            <a:r>
              <a:rPr lang="pt-BR" dirty="0"/>
              <a:t> para salvar)</a:t>
            </a:r>
          </a:p>
        </p:txBody>
      </p:sp>
    </p:spTree>
    <p:extLst>
      <p:ext uri="{BB962C8B-B14F-4D97-AF65-F5344CB8AC3E}">
        <p14:creationId xmlns:p14="http://schemas.microsoft.com/office/powerpoint/2010/main" val="229302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7326A-A344-40E0-A3BB-918514E9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Trabalhando com GIT e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029EAB-9A75-405A-BA1E-11BF7D29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65338"/>
            <a:ext cx="10515600" cy="48148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Criar uma conta no GITHUB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Adicionar um repositório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remote</a:t>
            </a:r>
            <a:r>
              <a:rPr lang="pt-BR" dirty="0"/>
              <a:t> add </a:t>
            </a:r>
            <a:r>
              <a:rPr lang="pt-BR" dirty="0" err="1"/>
              <a:t>origin</a:t>
            </a:r>
            <a:r>
              <a:rPr lang="pt-BR" dirty="0"/>
              <a:t>(apelido do repositório remoto) &lt;</a:t>
            </a:r>
            <a:r>
              <a:rPr lang="pt-BR" dirty="0" err="1"/>
              <a:t>url</a:t>
            </a:r>
            <a:r>
              <a:rPr lang="pt-BR" dirty="0"/>
              <a:t>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Vim .</a:t>
            </a:r>
            <a:r>
              <a:rPr lang="pt-BR" dirty="0" err="1"/>
              <a:t>git</a:t>
            </a:r>
            <a:r>
              <a:rPr lang="pt-BR" dirty="0"/>
              <a:t>/</a:t>
            </a:r>
            <a:r>
              <a:rPr lang="pt-BR" dirty="0" err="1"/>
              <a:t>config</a:t>
            </a:r>
            <a:r>
              <a:rPr lang="pt-BR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master</a:t>
            </a:r>
            <a:r>
              <a:rPr lang="pt-BR" dirty="0"/>
              <a:t> (subir os arquivos)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(lista os </a:t>
            </a:r>
            <a:r>
              <a:rPr lang="pt-BR" dirty="0" err="1"/>
              <a:t>branch</a:t>
            </a:r>
            <a:r>
              <a:rPr lang="pt-B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checkout</a:t>
            </a:r>
            <a:r>
              <a:rPr lang="pt-BR" dirty="0"/>
              <a:t> teste1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teste1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Realizar uma mudança remota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Atualizar repositório local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Editar arquivo localmente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Atualizar repositório local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&lt;nome do arquivo&gt;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 m “descrição”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(nome do </a:t>
            </a:r>
            <a:r>
              <a:rPr lang="pt-BR" dirty="0" err="1"/>
              <a:t>repositorio</a:t>
            </a:r>
            <a:r>
              <a:rPr lang="pt-BR" dirty="0"/>
              <a:t>) master(</a:t>
            </a:r>
            <a:r>
              <a:rPr lang="pt-BR" dirty="0" err="1"/>
              <a:t>branch</a:t>
            </a:r>
            <a:r>
              <a:rPr lang="pt-BR" dirty="0"/>
              <a:t> original)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dirty="0" err="1"/>
              <a:t>master</a:t>
            </a:r>
            <a:r>
              <a:rPr lang="pt-BR" dirty="0"/>
              <a:t>(atualiza as informações que estão no repositórios)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checkout</a:t>
            </a:r>
            <a:r>
              <a:rPr lang="pt-BR" dirty="0"/>
              <a:t> –b teste1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teste1</a:t>
            </a:r>
          </a:p>
          <a:p>
            <a:pPr marL="1371600" lvl="2" indent="-457200">
              <a:buFont typeface="+mj-lt"/>
              <a:buAutoNum type="arabicPeriod"/>
            </a:pPr>
            <a:endParaRPr lang="pt-BR" dirty="0"/>
          </a:p>
          <a:p>
            <a:pPr marL="1371600" lvl="2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24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TAGS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Marcadores</a:t>
            </a:r>
          </a:p>
          <a:p>
            <a:pPr lvl="1"/>
            <a:r>
              <a:rPr lang="pt-BR" dirty="0"/>
              <a:t>Fazer releases, versões do software, estão apontados a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  <a:p>
            <a:r>
              <a:rPr lang="pt-BR" dirty="0"/>
              <a:t>Na prática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0.1.0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tag</a:t>
            </a:r>
            <a:r>
              <a:rPr lang="pt-BR" dirty="0"/>
              <a:t> –l (lista as tags)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master --tags(sobe as tags locais para o repositório remoto)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7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46EAE-17DF-4F09-8F9E-C4AD99D9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Introdução ao GIT e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865A1-951A-4F90-8578-FC63E699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Desenvolvido em 2005 pela comunidade que mantém o Kernel do Linux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Sistemas Distribuídos de Controle de Versão</a:t>
            </a:r>
          </a:p>
          <a:p>
            <a:pPr lvl="1"/>
            <a:r>
              <a:rPr lang="pt-BR" dirty="0"/>
              <a:t>duplicam localmente repositório completo</a:t>
            </a:r>
          </a:p>
          <a:p>
            <a:pPr lvl="1"/>
            <a:r>
              <a:rPr lang="pt-BR" dirty="0"/>
              <a:t>qualquer um dos repositórios de clientes podem ser copiado de volta para o servidor para restaurá-lo.</a:t>
            </a:r>
          </a:p>
          <a:p>
            <a:pPr lvl="1"/>
            <a:r>
              <a:rPr lang="pt-BR" dirty="0"/>
              <a:t>Cada clone é de fato um backup completo de todos os dados.</a:t>
            </a:r>
          </a:p>
          <a:p>
            <a:pPr lvl="1"/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37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A5497-2D67-44D4-9362-F22D3C7C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03" y="0"/>
            <a:ext cx="8346415" cy="1600200"/>
          </a:xfrm>
        </p:spPr>
        <p:txBody>
          <a:bodyPr/>
          <a:lstStyle/>
          <a:p>
            <a:r>
              <a:rPr lang="pt-BR" b="1" dirty="0"/>
              <a:t>Sistemas Centralizados de Controle de Versão</a:t>
            </a:r>
            <a:br>
              <a:rPr lang="pt-BR" b="1" dirty="0"/>
            </a:br>
            <a:endParaRPr lang="pt-BR" dirty="0"/>
          </a:p>
        </p:txBody>
      </p:sp>
      <p:pic>
        <p:nvPicPr>
          <p:cNvPr id="1026" name="Picture 2" descr="Centralized version control diagram">
            <a:extLst>
              <a:ext uri="{FF2B5EF4-FFF2-40B4-BE49-F238E27FC236}">
                <a16:creationId xmlns:a16="http://schemas.microsoft.com/office/drawing/2014/main" id="{A32B7330-7CE2-4036-82C8-1F9DD40AFD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1600" y="1284160"/>
            <a:ext cx="6172200" cy="428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60161-A89F-4280-A572-02FE3689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268625"/>
            <a:ext cx="3915092" cy="418844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Modelo </a:t>
            </a:r>
            <a:r>
              <a:rPr lang="pt-BR" sz="2000" dirty="0" err="1"/>
              <a:t>Client</a:t>
            </a:r>
            <a:r>
              <a:rPr lang="pt-BR" sz="2000" dirty="0"/>
              <a:t> Server (CVS e </a:t>
            </a:r>
            <a:r>
              <a:rPr lang="pt-BR" sz="2000" dirty="0" err="1"/>
              <a:t>Subversion</a:t>
            </a:r>
            <a:r>
              <a:rPr lang="pt-BR" sz="2000" dirty="0"/>
              <a:t> se baseiam nessa arquitetura)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Servidor central com informações do repositório e todo o rastreamento e as versões dos fontes, dessa forma o cliente manipula os arquivos e efetiva as mudanças no servido central. Utilizando a rede. (Pode ser um gargalo).</a:t>
            </a:r>
          </a:p>
        </p:txBody>
      </p:sp>
    </p:spTree>
    <p:extLst>
      <p:ext uri="{BB962C8B-B14F-4D97-AF65-F5344CB8AC3E}">
        <p14:creationId xmlns:p14="http://schemas.microsoft.com/office/powerpoint/2010/main" val="54990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1DB39-9DAA-421A-9B46-AA68F763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881" y="136670"/>
            <a:ext cx="9556237" cy="989012"/>
          </a:xfrm>
        </p:spPr>
        <p:txBody>
          <a:bodyPr/>
          <a:lstStyle/>
          <a:p>
            <a:pPr algn="ctr"/>
            <a:r>
              <a:rPr lang="pt-BR" b="1" dirty="0"/>
              <a:t>Sistemas Distribuídos de Controle de Versão</a:t>
            </a:r>
          </a:p>
        </p:txBody>
      </p:sp>
      <p:pic>
        <p:nvPicPr>
          <p:cNvPr id="2050" name="Picture 2" descr="Distributed version control diagram">
            <a:extLst>
              <a:ext uri="{FF2B5EF4-FFF2-40B4-BE49-F238E27FC236}">
                <a16:creationId xmlns:a16="http://schemas.microsoft.com/office/drawing/2014/main" id="{410E0EC2-BBEC-469A-9486-692176B514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1636" y="990600"/>
            <a:ext cx="407212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DAB88B-3483-42A2-89AA-47C441C7A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65795"/>
            <a:ext cx="4154243" cy="54555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Modelo distribuído (P2P) (GIT)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Servidor remoto com as informações do repositório e as versões. Nas maquinas dos clientes (</a:t>
            </a:r>
            <a:r>
              <a:rPr lang="pt-BR" sz="1800" dirty="0" err="1"/>
              <a:t>dev</a:t>
            </a:r>
            <a:r>
              <a:rPr lang="pt-BR" sz="1800" dirty="0"/>
              <a:t>) além dos fontes existe uma replica do repositório para cada cliente.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Prós e Contras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Equipes distribuídas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Atuando em diferentes lugares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Mais autonomia para o desenvolvedor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Tarefas executadas com melhor </a:t>
            </a:r>
            <a:r>
              <a:rPr lang="pt-BR" sz="1600" dirty="0" err="1"/>
              <a:t>peformace</a:t>
            </a:r>
            <a:endParaRPr lang="pt-BR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Complexo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Vários projetos Open </a:t>
            </a:r>
            <a:r>
              <a:rPr lang="pt-BR" sz="2000" dirty="0" err="1"/>
              <a:t>Source</a:t>
            </a:r>
            <a:r>
              <a:rPr lang="pt-BR" sz="2000" dirty="0"/>
              <a:t> usam o GIT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42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5353E-5007-438C-9BEC-F8BDA76A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461" y="140372"/>
            <a:ext cx="3932237" cy="84864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Características do GIT</a:t>
            </a:r>
          </a:p>
        </p:txBody>
      </p:sp>
      <p:pic>
        <p:nvPicPr>
          <p:cNvPr id="3074" name="Picture 2" descr="Git stores data as snapshots of the project over time.">
            <a:extLst>
              <a:ext uri="{FF2B5EF4-FFF2-40B4-BE49-F238E27FC236}">
                <a16:creationId xmlns:a16="http://schemas.microsoft.com/office/drawing/2014/main" id="{A2054E01-1A3A-4690-8A1C-0AB2E10FA7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1600" y="2252424"/>
            <a:ext cx="6172200" cy="23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93416C-7E7F-4DC4-9394-DFC3C9A1C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Tira um snapshot dos arquivos em cada </a:t>
            </a:r>
            <a:r>
              <a:rPr lang="pt-BR" sz="1800" dirty="0" err="1"/>
              <a:t>commit</a:t>
            </a:r>
            <a:r>
              <a:rPr lang="pt-B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O GIT faz um link dos arquivos que não foram modificados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Simula um mini file-system.</a:t>
            </a:r>
          </a:p>
        </p:txBody>
      </p:sp>
    </p:spTree>
    <p:extLst>
      <p:ext uri="{BB962C8B-B14F-4D97-AF65-F5344CB8AC3E}">
        <p14:creationId xmlns:p14="http://schemas.microsoft.com/office/powerpoint/2010/main" val="45048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94D72-5D49-4F66-8D9D-A02A73FB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8912"/>
            <a:ext cx="9019829" cy="897766"/>
          </a:xfrm>
        </p:spPr>
        <p:txBody>
          <a:bodyPr/>
          <a:lstStyle/>
          <a:p>
            <a:pPr algn="ctr"/>
            <a:r>
              <a:rPr lang="pt-BR" b="1" dirty="0"/>
              <a:t>Fluxo de trabalho </a:t>
            </a:r>
          </a:p>
        </p:txBody>
      </p:sp>
      <p:pic>
        <p:nvPicPr>
          <p:cNvPr id="4098" name="Picture 2" descr="Working tree, staging area, and Git directory.">
            <a:extLst>
              <a:ext uri="{FF2B5EF4-FFF2-40B4-BE49-F238E27FC236}">
                <a16:creationId xmlns:a16="http://schemas.microsoft.com/office/drawing/2014/main" id="{2C4A52D1-DDBB-4D1C-9BDC-45E20DDA03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1600" y="1727787"/>
            <a:ext cx="6172200" cy="340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E9E9AB-29FA-4E7C-A0E4-C442104C6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000" dirty="0" err="1"/>
              <a:t>Working</a:t>
            </a:r>
            <a:r>
              <a:rPr lang="pt-BR" sz="2000" dirty="0"/>
              <a:t>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/>
              <a:t>Novos arquivos, alterações.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dirty="0" err="1"/>
              <a:t>Staging</a:t>
            </a:r>
            <a:r>
              <a:rPr lang="pt-BR" sz="2000" dirty="0"/>
              <a:t> </a:t>
            </a:r>
            <a:r>
              <a:rPr lang="pt-BR" sz="2000" dirty="0" err="1"/>
              <a:t>Area</a:t>
            </a:r>
            <a:endParaRPr lang="pt-BR" sz="2000" dirty="0"/>
          </a:p>
          <a:p>
            <a:pPr marL="800100" lvl="1" indent="-342900">
              <a:buFont typeface="+mj-lt"/>
              <a:buAutoNum type="arabicPeriod"/>
            </a:pPr>
            <a:r>
              <a:rPr lang="pt-BR" sz="1800" dirty="0"/>
              <a:t>Para efetivar as mudanças os arquivos devem estar aqui.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dirty="0"/>
              <a:t>GIT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/>
              <a:t>Depois do COMMIT os arquivos estarão aqui.</a:t>
            </a:r>
          </a:p>
        </p:txBody>
      </p:sp>
    </p:spTree>
    <p:extLst>
      <p:ext uri="{BB962C8B-B14F-4D97-AF65-F5344CB8AC3E}">
        <p14:creationId xmlns:p14="http://schemas.microsoft.com/office/powerpoint/2010/main" val="292763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F9455-8CBD-402A-A9F6-BEDA3B6D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GitHub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F9694-12ED-41B1-BECB-132E2819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Serviço web</a:t>
            </a:r>
          </a:p>
          <a:p>
            <a:r>
              <a:rPr lang="pt-BR" dirty="0"/>
              <a:t>Infra com repositórios remotos do </a:t>
            </a:r>
            <a:r>
              <a:rPr lang="pt-BR" dirty="0" err="1"/>
              <a:t>git</a:t>
            </a:r>
            <a:endParaRPr lang="pt-BR" dirty="0"/>
          </a:p>
          <a:p>
            <a:r>
              <a:rPr lang="pt-BR" dirty="0"/>
              <a:t>Manter repositórios públicos o privados</a:t>
            </a:r>
          </a:p>
          <a:p>
            <a:r>
              <a:rPr lang="pt-BR" dirty="0"/>
              <a:t>Se tornou um ambiente colaborativo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32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Resultado de imagem para github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7" y="1828800"/>
            <a:ext cx="11430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B491AEE-B37A-425F-B193-0A74B125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/>
          <a:lstStyle/>
          <a:p>
            <a:pPr algn="ctr"/>
            <a:r>
              <a:rPr lang="pt-BR" b="1" dirty="0"/>
              <a:t>GIT linha de comando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8F752C-D53C-49F0-BDCF-768B8752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82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Instalar o GIT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repositório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 (dentro do repositório)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Configurar repositório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 global user.name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 global </a:t>
            </a:r>
            <a:r>
              <a:rPr lang="pt-BR" dirty="0" err="1"/>
              <a:t>user.email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Criar  um arquivo e escrever nele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echo</a:t>
            </a:r>
            <a:r>
              <a:rPr lang="pt-BR" dirty="0"/>
              <a:t> ‘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project</a:t>
            </a:r>
            <a:r>
              <a:rPr lang="pt-BR" dirty="0"/>
              <a:t>’ &gt; README.txt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Verificando status do arquivo no </a:t>
            </a:r>
            <a:r>
              <a:rPr lang="pt-BR" dirty="0" err="1"/>
              <a:t>git</a:t>
            </a: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marL="0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0362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518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 2</vt:lpstr>
      <vt:lpstr>HDOfficeLightV0</vt:lpstr>
      <vt:lpstr>GIT e GITHUB</vt:lpstr>
      <vt:lpstr>Introdução ao GIT e GITHUB</vt:lpstr>
      <vt:lpstr>Sistemas Centralizados de Controle de Versão </vt:lpstr>
      <vt:lpstr>Sistemas Distribuídos de Controle de Versão</vt:lpstr>
      <vt:lpstr>Características do GIT</vt:lpstr>
      <vt:lpstr>Fluxo de trabalho </vt:lpstr>
      <vt:lpstr>GitHub </vt:lpstr>
      <vt:lpstr>Branches</vt:lpstr>
      <vt:lpstr>GIT linha de comando</vt:lpstr>
      <vt:lpstr>Branches</vt:lpstr>
      <vt:lpstr>Trabalhando com GIT e GITHUB</vt:lpstr>
      <vt:lpstr>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Cristian Willian</dc:creator>
  <cp:lastModifiedBy>Cristian Willian</cp:lastModifiedBy>
  <cp:revision>18</cp:revision>
  <dcterms:created xsi:type="dcterms:W3CDTF">2019-03-27T22:14:59Z</dcterms:created>
  <dcterms:modified xsi:type="dcterms:W3CDTF">2019-03-28T23:52:26Z</dcterms:modified>
</cp:coreProperties>
</file>