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E02C-4CF1-4390-936F-C7598ABBB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E8639-910B-4E31-8229-79B61DDD7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1C634-78EF-4A86-AF9B-84D5B0D8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286-1C3D-4964-83A0-C65961D640A5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AADD5-28C0-4727-A83E-3FCCCB02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16A9-9545-4148-91D4-D6D2CDBE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1A59-732B-4653-A710-CC8413707B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2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ED09-74FC-4435-80B2-60B5D1AB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A3DA8-3192-4489-8317-5BD038420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F8576-9BCC-4ADF-B37E-D162B0C1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286-1C3D-4964-83A0-C65961D640A5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8A09-EF3D-417F-B4D0-D6D6AD63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8B71F-6B34-4FCB-95BE-DEC44A35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1A59-732B-4653-A710-CC8413707B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80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E5547-E7D9-44FE-8351-E8392AD8C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948CB-E69B-4BAC-9558-FA8D78759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0E3B9-D791-4374-A2F8-EDF5BC47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286-1C3D-4964-83A0-C65961D640A5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B1B2F-6A3F-4BE6-B9B1-A3CB1814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1D66F-E82B-4CCD-84EB-76B777A6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1A59-732B-4653-A710-CC8413707B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38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294D-3803-43C2-AF60-17A127C0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B67B-FFD2-4CF8-A08A-E3516B99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6B7C-AB2D-4E15-87DE-ADE9588E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286-1C3D-4964-83A0-C65961D640A5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BBE5E-CDE9-4DAE-ADB8-F8F58905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85297-AF6E-4892-A15D-CE4DDF9D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1A59-732B-4653-A710-CC8413707B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86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37A4-B8F7-49CF-90F1-28810A20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D00E6-59B5-4397-AAB0-7A922AF3C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3790-48E6-4C88-AED4-8546715F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286-1C3D-4964-83A0-C65961D640A5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7A821-F3F2-4F2A-815A-F75D1D4C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F1B39-18F7-4F6A-9449-193C0C18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1A59-732B-4653-A710-CC8413707B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51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3084-B4CE-4F39-A351-2B6AF3D1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A8F76-EECC-4CB3-850D-BCD2FDD4A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22-A40E-4EFC-BA8E-B85AAB337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AE258-D26F-4538-B7DB-DC4AB55E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286-1C3D-4964-83A0-C65961D640A5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63A33-C668-4799-93CC-DD07D22C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F71AD-D434-451A-92D4-93A2301C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1A59-732B-4653-A710-CC8413707B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20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63D4-7B3D-4ABA-96F3-2D910E12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B8507-2540-4CD8-8BED-F2B27027B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84AFB-1C07-41FD-AFEF-9A364747A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12C49-D93C-47AC-A9E8-E48D25457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85FC0-57C5-4FB3-B255-225ABE1C5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740B6-7759-4F85-B393-373C503D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286-1C3D-4964-83A0-C65961D640A5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B0D61-8274-4C2E-B4D5-32D90A0B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506C5-C70D-4E22-ADEA-D9767A04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1A59-732B-4653-A710-CC8413707B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45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337A-D320-41D5-A2F1-5322FF01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F8909-E0E4-46B5-A7AA-290E940F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286-1C3D-4964-83A0-C65961D640A5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789CC-397D-4F54-AA6A-8C8DFF41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20BB7-1D4B-4E04-A873-17E8525B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1A59-732B-4653-A710-CC8413707B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5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FC95F-6CD2-4E1D-8951-99E7F98A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286-1C3D-4964-83A0-C65961D640A5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81986-93E2-49A0-A1B5-638A2F1F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7C0BC-BC7D-4154-BEE2-5EFD7DDD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1A59-732B-4653-A710-CC8413707B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7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094B-C827-4DA7-93E6-29B9F88E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AE21-D4B4-43AF-90AC-3D833A05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B994-0286-459E-AA45-1627BCD2D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19D77-7032-436B-B84D-9204C32E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286-1C3D-4964-83A0-C65961D640A5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D705C-269D-4D41-B31C-5D3CE7FD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52C1F-3DCE-473D-9577-167299FA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1A59-732B-4653-A710-CC8413707B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57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7FA5-C4FD-493F-A9B2-1C2D9B76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CBBAB-3C27-4D9C-B274-108210CA4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CB0BD-4728-4A02-AB77-05CD2EDFB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F22CD-68FA-46BB-8936-26947C66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2286-1C3D-4964-83A0-C65961D640A5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4B5C2-0F25-46A1-810F-1836F03E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87B13-11FC-49CC-A610-713C7D2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1A59-732B-4653-A710-CC8413707B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4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B333A-669C-4526-B960-30D390FE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20A5-B1B1-480F-AE4C-7082955C8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06131-BAA2-4039-B21D-22CA2B77A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F2286-1C3D-4964-83A0-C65961D640A5}" type="datetimeFigureOut">
              <a:rPr lang="pt-BR" smtClean="0"/>
              <a:t>10/03/2022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95A6B-6563-4507-BC02-ADAEE1D94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1D143-F930-4BC6-BEAC-CD937296C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1A59-732B-4653-A710-CC8413707B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1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acob\Desktop\video%20meu\pesquisa\Ugwu-TaxonomyforSUSAIP.pdf" TargetMode="External"/><Relationship Id="rId2" Type="http://schemas.openxmlformats.org/officeDocument/2006/relationships/hyperlink" Target="https://www.sciencedirect.com/science/article/pii/S221260901730078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Users\Jacob\Desktop\video%20meu\pesquisa\sustainability-10-01523-s001.pdf" TargetMode="External"/><Relationship Id="rId4" Type="http://schemas.openxmlformats.org/officeDocument/2006/relationships/hyperlink" Target="https://www.mdpi.com/sustainability/sustainability-10-01523/article_deploy/html/images/sustainability-10-01523-g003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CF89-CD67-4BA4-907D-E37CBBD1E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Sustainable Construction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982BA-0A46-43F2-A6CC-6E4451DA9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74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81B2-D7AD-4074-947E-6D7BB5E6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57A5B8-BE7E-450A-B3DF-7C3EA1C615AB}"/>
              </a:ext>
            </a:extLst>
          </p:cNvPr>
          <p:cNvSpPr/>
          <p:nvPr/>
        </p:nvSpPr>
        <p:spPr>
          <a:xfrm>
            <a:off x="1974274" y="2161308"/>
            <a:ext cx="2108200" cy="20412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Dwelling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704724-91E5-4D4A-AD14-A33718A14D38}"/>
              </a:ext>
            </a:extLst>
          </p:cNvPr>
          <p:cNvSpPr/>
          <p:nvPr/>
        </p:nvSpPr>
        <p:spPr>
          <a:xfrm>
            <a:off x="5152737" y="2161308"/>
            <a:ext cx="2227118" cy="20412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Water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4B8EB5-45F8-4D12-AEA3-41515A6DC515}"/>
              </a:ext>
            </a:extLst>
          </p:cNvPr>
          <p:cNvSpPr/>
          <p:nvPr/>
        </p:nvSpPr>
        <p:spPr>
          <a:xfrm>
            <a:off x="8339281" y="2161308"/>
            <a:ext cx="2074719" cy="20412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255204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FA01-5AB4-4265-ACE6-79EBA78A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8638-4771-44D0-8D42-50F767CE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7B64C-D635-45AB-8D81-49B125C5C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3" y="451283"/>
            <a:ext cx="12104261" cy="38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7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DEC300-1EE9-45FE-95A5-A467147FD0D6}"/>
              </a:ext>
            </a:extLst>
          </p:cNvPr>
          <p:cNvSpPr/>
          <p:nvPr/>
        </p:nvSpPr>
        <p:spPr>
          <a:xfrm>
            <a:off x="3879273" y="218497"/>
            <a:ext cx="4294909" cy="10376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Dwelling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1843DA-027D-4051-9430-E622C7936992}"/>
              </a:ext>
            </a:extLst>
          </p:cNvPr>
          <p:cNvSpPr/>
          <p:nvPr/>
        </p:nvSpPr>
        <p:spPr>
          <a:xfrm>
            <a:off x="826652" y="1756207"/>
            <a:ext cx="2678547" cy="9637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Vernacular Architecture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28122C-2F7E-4326-98C2-64023517884C}"/>
              </a:ext>
            </a:extLst>
          </p:cNvPr>
          <p:cNvSpPr/>
          <p:nvPr/>
        </p:nvSpPr>
        <p:spPr>
          <a:xfrm>
            <a:off x="4558145" y="1756208"/>
            <a:ext cx="2937163" cy="9637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Traditional Architecture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0C9B7E-1B88-4469-99AE-B07503F1A1CB}"/>
              </a:ext>
            </a:extLst>
          </p:cNvPr>
          <p:cNvSpPr/>
          <p:nvPr/>
        </p:nvSpPr>
        <p:spPr>
          <a:xfrm>
            <a:off x="8160330" y="1756207"/>
            <a:ext cx="2937163" cy="9637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Hybrid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863F47-AAE8-40A6-A93E-9E7FCEE7AC88}"/>
              </a:ext>
            </a:extLst>
          </p:cNvPr>
          <p:cNvSpPr txBox="1"/>
          <p:nvPr/>
        </p:nvSpPr>
        <p:spPr>
          <a:xfrm>
            <a:off x="4050146" y="886813"/>
            <a:ext cx="4110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505050"/>
                </a:solidFill>
                <a:effectLst/>
                <a:latin typeface="NexusSerif"/>
              </a:rPr>
              <a:t>cheap, comfortable and durable dwelling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F63AA-6DA0-42F8-99F1-FA9226C78380}"/>
              </a:ext>
            </a:extLst>
          </p:cNvPr>
          <p:cNvSpPr txBox="1"/>
          <p:nvPr/>
        </p:nvSpPr>
        <p:spPr>
          <a:xfrm>
            <a:off x="1819564" y="375934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E2E2E"/>
                </a:solidFill>
                <a:effectLst/>
                <a:latin typeface="NexusSerif"/>
              </a:rPr>
              <a:t>Heat modulation</a:t>
            </a:r>
          </a:p>
          <a:p>
            <a:r>
              <a:rPr lang="pt-BR" dirty="0"/>
              <a:t> </a:t>
            </a:r>
            <a:r>
              <a:rPr lang="pt-BR" dirty="0" err="1"/>
              <a:t>thermal</a:t>
            </a:r>
            <a:r>
              <a:rPr lang="pt-BR" dirty="0"/>
              <a:t> </a:t>
            </a:r>
            <a:r>
              <a:rPr lang="pt-BR" dirty="0" err="1"/>
              <a:t>insulation</a:t>
            </a: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265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CE21-3746-47AB-AB82-9EF2DFA20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1" y="425161"/>
            <a:ext cx="10515600" cy="80789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82965-ECAC-49B5-9E75-59DBB64DC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481" y="1613189"/>
            <a:ext cx="310012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DEE69D-7867-44B7-A8C4-141B4397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117" y="1613189"/>
            <a:ext cx="41052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9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FC97-6DC2-43CE-BA4C-0A7939D7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6DED-055F-47D5-BF3D-0C7E73BB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https://www.sciencedirect.com/science/article/pii/S221260901730078X</a:t>
            </a:r>
            <a:endParaRPr lang="pt-BR" dirty="0"/>
          </a:p>
          <a:p>
            <a:r>
              <a:rPr lang="pt-BR" dirty="0">
                <a:hlinkClick r:id="rId3" action="ppaction://hlinkfile"/>
              </a:rPr>
              <a:t>file:///C:/Users/Jacob/Desktop/video%20meu/pesquisa/Ugwu-TaxonomyforSUSAIP.pdf</a:t>
            </a:r>
            <a:endParaRPr lang="pt-BR" dirty="0"/>
          </a:p>
          <a:p>
            <a:r>
              <a:rPr lang="pt-BR" dirty="0">
                <a:hlinkClick r:id="rId4"/>
              </a:rPr>
              <a:t>https://www.mdpi.com/sustainability/sustainability-10-01523/article_deploy/html/images/sustainability-10-01523-g003.png</a:t>
            </a:r>
            <a:endParaRPr lang="pt-BR" dirty="0"/>
          </a:p>
          <a:p>
            <a:r>
              <a:rPr lang="pt-BR" dirty="0">
                <a:hlinkClick r:id="rId5" action="ppaction://hlinkfile"/>
              </a:rPr>
              <a:t>file:///C:/Users/Jacob/Desktop/video%20meu/pesquisa/sustainability-10-01523-s001.pdf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760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9124</TotalTime>
  <Words>100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NexusSerif</vt:lpstr>
      <vt:lpstr>Office Theme</vt:lpstr>
      <vt:lpstr>Sustainable Construction</vt:lpstr>
      <vt:lpstr>Entities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Viviane Schneider</dc:creator>
  <cp:lastModifiedBy>Viviane Schneider</cp:lastModifiedBy>
  <cp:revision>3</cp:revision>
  <dcterms:created xsi:type="dcterms:W3CDTF">2022-03-03T16:20:11Z</dcterms:created>
  <dcterms:modified xsi:type="dcterms:W3CDTF">2022-03-11T15:03:29Z</dcterms:modified>
</cp:coreProperties>
</file>