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7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4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5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2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1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4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7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07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FD1A-6238-41F5-A092-62073F1E3634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62E7-9775-427F-87F2-6183A8AC97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6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2738" y="268942"/>
            <a:ext cx="2315486" cy="9681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851235" y="268942"/>
            <a:ext cx="6637477" cy="968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42738" y="1359273"/>
            <a:ext cx="1398495" cy="503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1742738" y="1886617"/>
            <a:ext cx="8745974" cy="432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3141233" y="1354792"/>
            <a:ext cx="1226373" cy="503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[Opção </a:t>
            </a:r>
            <a:r>
              <a:rPr lang="pt-BR" dirty="0" smtClean="0">
                <a:latin typeface="+mj-lt"/>
              </a:rPr>
              <a:t>2]</a:t>
            </a:r>
            <a:endParaRPr lang="pt-BR" dirty="0">
              <a:latin typeface="+mj-lt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367606" y="1354792"/>
            <a:ext cx="1226373" cy="503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latin typeface="+mj-lt"/>
              </a:rPr>
              <a:t>[Opção 3]</a:t>
            </a:r>
            <a:endParaRPr lang="pt-BR" dirty="0">
              <a:latin typeface="+mj-lt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583221" y="1354792"/>
            <a:ext cx="1226373" cy="503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[Opção </a:t>
            </a:r>
            <a:r>
              <a:rPr lang="pt-BR" dirty="0" smtClean="0">
                <a:latin typeface="+mj-lt"/>
              </a:rPr>
              <a:t>4]</a:t>
            </a:r>
            <a:endParaRPr lang="pt-BR" dirty="0">
              <a:latin typeface="+mj-lt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6809594" y="1354792"/>
            <a:ext cx="1226373" cy="503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[Opção </a:t>
            </a:r>
            <a:r>
              <a:rPr lang="pt-BR" dirty="0" smtClean="0">
                <a:latin typeface="+mj-lt"/>
              </a:rPr>
              <a:t>5]</a:t>
            </a:r>
            <a:endParaRPr lang="pt-BR" dirty="0">
              <a:latin typeface="+mj-l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035967" y="1354792"/>
            <a:ext cx="1226373" cy="503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[Opção </a:t>
            </a:r>
            <a:r>
              <a:rPr lang="pt-BR" dirty="0" smtClean="0">
                <a:latin typeface="+mj-lt"/>
              </a:rPr>
              <a:t>6]</a:t>
            </a:r>
            <a:endParaRPr lang="pt-BR" dirty="0"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824715" y="1938385"/>
            <a:ext cx="1624406" cy="4206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437903" y="561098"/>
            <a:ext cx="84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j-lt"/>
                <a:cs typeface="Arial" panose="020B0604020202020204" pitchFamily="34" charset="0"/>
              </a:rPr>
              <a:t>[logo]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733830" y="568369"/>
            <a:ext cx="10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j-lt"/>
              </a:rPr>
              <a:t>[Banner]</a:t>
            </a:r>
            <a:endParaRPr lang="pt-BR" dirty="0"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824715" y="1421804"/>
            <a:ext cx="1219699" cy="36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j-lt"/>
              </a:rPr>
              <a:t>[Opção 1]</a:t>
            </a:r>
            <a:endParaRPr lang="pt-BR" dirty="0">
              <a:latin typeface="+mj-lt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262340" y="1354792"/>
            <a:ext cx="1226373" cy="503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[Opção </a:t>
            </a:r>
            <a:r>
              <a:rPr lang="pt-BR" dirty="0" smtClean="0">
                <a:latin typeface="+mj-lt"/>
              </a:rPr>
              <a:t>6]</a:t>
            </a:r>
            <a:endParaRPr lang="pt-BR" dirty="0"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631168" y="2084183"/>
            <a:ext cx="190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4058224" y="2277706"/>
            <a:ext cx="5626252" cy="1333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4047470" y="4359057"/>
            <a:ext cx="5626252" cy="1333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1742738" y="6260950"/>
            <a:ext cx="2845395" cy="554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4588133" y="6260950"/>
            <a:ext cx="2915322" cy="554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7508843" y="6260949"/>
            <a:ext cx="2979869" cy="554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41985" y="6340729"/>
            <a:ext cx="2542891" cy="38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[Pagamento]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5568372" y="6360685"/>
            <a:ext cx="164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[Contato]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304909" y="6353292"/>
            <a:ext cx="191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[Sobre site]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183757" y="3105952"/>
            <a:ext cx="118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Filtro 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160422" y="2838639"/>
            <a:ext cx="289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Resort 1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115725" y="4741289"/>
            <a:ext cx="298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Resort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47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vivianeenfermagem2017@gmail.com</dc:creator>
  <cp:lastModifiedBy>vivianeenfermagem2017@gmail.com</cp:lastModifiedBy>
  <cp:revision>7</cp:revision>
  <dcterms:created xsi:type="dcterms:W3CDTF">2020-04-15T10:38:37Z</dcterms:created>
  <dcterms:modified xsi:type="dcterms:W3CDTF">2020-04-15T20:09:07Z</dcterms:modified>
</cp:coreProperties>
</file>