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GT" dirty="0" smtClean="0"/>
              <a:t>Vivian </a:t>
            </a:r>
            <a:r>
              <a:rPr lang="es-GT" dirty="0" err="1" smtClean="0"/>
              <a:t>Anaís</a:t>
            </a:r>
            <a:r>
              <a:rPr lang="es-GT" dirty="0" smtClean="0"/>
              <a:t> </a:t>
            </a:r>
            <a:r>
              <a:rPr lang="es-GT" dirty="0" err="1" smtClean="0"/>
              <a:t>ajtun</a:t>
            </a:r>
            <a:r>
              <a:rPr lang="es-GT" dirty="0" smtClean="0"/>
              <a:t> </a:t>
            </a:r>
            <a:r>
              <a:rPr lang="es-GT" dirty="0" err="1" smtClean="0"/>
              <a:t>ochoa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5º Bachillerato en CC y LL con Orientación en Computación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699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GT" dirty="0" err="1" smtClean="0"/>
              <a:t>Allied</a:t>
            </a:r>
            <a:r>
              <a:rPr lang="es-GT" dirty="0" smtClean="0"/>
              <a:t> global</a:t>
            </a:r>
            <a:endParaRPr lang="es-GT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Empresa</a:t>
            </a:r>
            <a:endParaRPr lang="es-GT" dirty="0"/>
          </a:p>
        </p:txBody>
      </p:sp>
      <p:pic>
        <p:nvPicPr>
          <p:cNvPr id="1032" name="Picture 8" descr="Imagen relaciona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625" y="3525151"/>
            <a:ext cx="5311775" cy="21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 err="1"/>
              <a:t>Allied</a:t>
            </a:r>
            <a:r>
              <a:rPr lang="es-GT" dirty="0"/>
              <a:t> Global es una empresa de </a:t>
            </a:r>
            <a:r>
              <a:rPr lang="es-GT" dirty="0" err="1"/>
              <a:t>Contact</a:t>
            </a:r>
            <a:r>
              <a:rPr lang="es-GT" dirty="0"/>
              <a:t> Centers y BPO. Contamos con operación en Guatemala, Belice, Estados Unidos, Honduras y México. Creemos y sabemos que nuestra gente es el motor de nuestra empresa, contamos con el ADN Chapín y trabajamos juntos para alcanzar nuestros sueños. 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879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Información</a:t>
            </a:r>
            <a:endParaRPr lang="es-GT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b="1" dirty="0" smtClean="0"/>
              <a:t>Teléfono: </a:t>
            </a:r>
            <a:r>
              <a:rPr lang="es-GT" dirty="0" smtClean="0"/>
              <a:t>2419 9999</a:t>
            </a:r>
          </a:p>
          <a:p>
            <a:r>
              <a:rPr lang="es-GT" b="1" dirty="0" smtClean="0"/>
              <a:t>Dirección: </a:t>
            </a:r>
            <a:r>
              <a:rPr lang="es-GT" dirty="0"/>
              <a:t>Calzada Aguilar Batres 32-10, zona 11 Centro Comercial </a:t>
            </a:r>
            <a:r>
              <a:rPr lang="es-GT" dirty="0" err="1"/>
              <a:t>Pacific</a:t>
            </a:r>
            <a:r>
              <a:rPr lang="es-GT" dirty="0"/>
              <a:t> Center 4to </a:t>
            </a:r>
            <a:r>
              <a:rPr lang="es-GT" dirty="0" smtClean="0"/>
              <a:t>nivel</a:t>
            </a:r>
          </a:p>
          <a:p>
            <a:pPr fontAlgn="base"/>
            <a:r>
              <a:rPr lang="es-GT" b="1" dirty="0"/>
              <a:t>Horarios</a:t>
            </a:r>
          </a:p>
          <a:p>
            <a:r>
              <a:rPr lang="es-GT" dirty="0"/>
              <a:t>Lunes a Viernes: 8 a.m. - 5 p.m., Sábado: 8 a.m. - 1 p.m</a:t>
            </a:r>
            <a:r>
              <a:rPr lang="es-GT" dirty="0" smtClean="0"/>
              <a:t>.</a:t>
            </a:r>
          </a:p>
          <a:p>
            <a:pPr fontAlgn="base"/>
            <a:r>
              <a:rPr lang="es-GT" b="1" dirty="0"/>
              <a:t>Rutas</a:t>
            </a:r>
          </a:p>
          <a:p>
            <a:r>
              <a:rPr lang="es-GT" dirty="0" err="1"/>
              <a:t>Transmetro</a:t>
            </a:r>
            <a:r>
              <a:rPr lang="es-GT" dirty="0"/>
              <a:t>: Parada El Carmen, Las Charcas y Javier</a:t>
            </a:r>
            <a:endParaRPr lang="es-GT" dirty="0"/>
          </a:p>
        </p:txBody>
      </p:sp>
      <p:pic>
        <p:nvPicPr>
          <p:cNvPr id="2050" name="Picture 2" descr="https://maps.googleapis.com/maps/api/staticmap?center=14.5937276,-90.5609358&amp;zoom=15&amp;size=250x250&amp;sensor=true&amp;markers=color:red|Clabel:S|14.5937276,-90.56093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06" y="1524000"/>
            <a:ext cx="2843408" cy="28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acific center guatema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14" y="3386545"/>
            <a:ext cx="3426389" cy="25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6496" b="45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29</TotalTime>
  <Words>121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Vivian Anaís ajtun ochoa</vt:lpstr>
      <vt:lpstr>Allied global</vt:lpstr>
      <vt:lpstr>Información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Vivian Anaís ajtun ochoa</dc:title>
  <dc:creator>Estudiante</dc:creator>
  <cp:lastModifiedBy>Estudiante</cp:lastModifiedBy>
  <cp:revision>4</cp:revision>
  <dcterms:created xsi:type="dcterms:W3CDTF">2018-08-15T22:16:54Z</dcterms:created>
  <dcterms:modified xsi:type="dcterms:W3CDTF">2018-08-15T22:46:25Z</dcterms:modified>
</cp:coreProperties>
</file>