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7104063" cy="10234613"/>
  <p:custDataLst>
    <p:tags r:id="rId18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3606-DFDB-4820-A049-B02C82366A4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5DAB-B796-4627-BA65-93F08C89E05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buenes\Documents\Pos-doutorado\Python\eiffel-tower-768501__48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59046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11560" y="260648"/>
            <a:ext cx="79208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Capstone</a:t>
            </a:r>
            <a:r>
              <a:rPr lang="pt-BR" sz="4000" b="1" dirty="0"/>
              <a:t> Project</a:t>
            </a:r>
          </a:p>
          <a:p>
            <a:pPr algn="ctr"/>
            <a:r>
              <a:rPr lang="pt-BR" sz="4000" b="1" dirty="0"/>
              <a:t> </a:t>
            </a:r>
            <a:r>
              <a:rPr lang="pt-BR" sz="4000" b="1" dirty="0" err="1"/>
              <a:t>The</a:t>
            </a:r>
            <a:r>
              <a:rPr lang="pt-BR" sz="4000" b="1" dirty="0"/>
              <a:t> </a:t>
            </a:r>
            <a:r>
              <a:rPr lang="pt-BR" sz="4000" b="1" dirty="0" err="1"/>
              <a:t>Battle</a:t>
            </a:r>
            <a:r>
              <a:rPr lang="pt-BR" sz="4000" b="1" dirty="0"/>
              <a:t> </a:t>
            </a:r>
            <a:r>
              <a:rPr lang="pt-BR" sz="4000" b="1" dirty="0" err="1"/>
              <a:t>of</a:t>
            </a:r>
            <a:r>
              <a:rPr lang="pt-BR" sz="4000" b="1" dirty="0"/>
              <a:t> </a:t>
            </a:r>
            <a:r>
              <a:rPr lang="pt-BR" sz="4000" b="1" dirty="0" err="1"/>
              <a:t>Neighborhoods</a:t>
            </a:r>
            <a:r>
              <a:rPr lang="pt-BR" sz="4000" b="1" dirty="0"/>
              <a:t> </a:t>
            </a:r>
          </a:p>
          <a:p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7584" y="5877272"/>
            <a:ext cx="7488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pt-BR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Vivian Tavares de Andrade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/>
              <a:t>Clustering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Neighborhood</a:t>
            </a:r>
            <a:r>
              <a:rPr lang="pt-BR" sz="4000" b="1" dirty="0" smtClean="0"/>
              <a:t> </a:t>
            </a:r>
            <a:endParaRPr lang="pt-BR" sz="4000" b="1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662473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/>
              <a:t>Clustering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Neighborhood</a:t>
            </a:r>
            <a:r>
              <a:rPr lang="pt-BR" sz="4000" b="1" dirty="0" smtClean="0"/>
              <a:t> </a:t>
            </a:r>
            <a:endParaRPr lang="pt-BR" sz="40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1124744"/>
            <a:ext cx="813690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just"/>
            <a:r>
              <a:rPr lang="pt-BR" sz="2800" dirty="0"/>
              <a:t>– Cluster 0 : </a:t>
            </a:r>
            <a:r>
              <a:rPr lang="pt-BR" sz="2800" dirty="0" err="1"/>
              <a:t>Arrondissement_Num</a:t>
            </a:r>
            <a:r>
              <a:rPr lang="pt-BR" sz="2800" dirty="0"/>
              <a:t> 12 (</a:t>
            </a:r>
            <a:r>
              <a:rPr lang="pt-BR" sz="2800" dirty="0" err="1"/>
              <a:t>Red</a:t>
            </a:r>
            <a:r>
              <a:rPr lang="pt-BR" sz="2800" dirty="0" smtClean="0"/>
              <a:t>)</a:t>
            </a:r>
          </a:p>
          <a:p>
            <a:pPr marL="514350" indent="-514350" algn="just"/>
            <a:endParaRPr lang="pt-BR" sz="2800" dirty="0" smtClean="0"/>
          </a:p>
          <a:p>
            <a:pPr marL="514350" indent="-514350" algn="just"/>
            <a:r>
              <a:rPr lang="pt-BR" sz="2800" dirty="0" smtClean="0"/>
              <a:t>– </a:t>
            </a:r>
            <a:r>
              <a:rPr lang="pt-BR" sz="2800" dirty="0"/>
              <a:t>Cluster 1 : </a:t>
            </a:r>
            <a:r>
              <a:rPr lang="pt-BR" sz="2800" dirty="0" err="1"/>
              <a:t>Arrondissement_Num</a:t>
            </a:r>
            <a:r>
              <a:rPr lang="pt-BR" sz="2800" dirty="0"/>
              <a:t> 5, 7, 8, 9 e 14 (</a:t>
            </a:r>
            <a:r>
              <a:rPr lang="pt-BR" sz="2800" dirty="0" err="1"/>
              <a:t>Purple</a:t>
            </a:r>
            <a:r>
              <a:rPr lang="pt-BR" sz="2800" dirty="0" smtClean="0"/>
              <a:t>)</a:t>
            </a:r>
          </a:p>
          <a:p>
            <a:pPr marL="514350" indent="-514350" algn="just"/>
            <a:endParaRPr lang="pt-BR" sz="2800" dirty="0" smtClean="0"/>
          </a:p>
          <a:p>
            <a:pPr marL="514350" indent="-514350" algn="just"/>
            <a:r>
              <a:rPr lang="pt-BR" sz="2800" dirty="0" smtClean="0"/>
              <a:t>– </a:t>
            </a:r>
            <a:r>
              <a:rPr lang="pt-BR" sz="2800" dirty="0"/>
              <a:t>Cluster 2 : </a:t>
            </a:r>
            <a:r>
              <a:rPr lang="pt-BR" sz="2800" dirty="0" err="1"/>
              <a:t>Arrondissement_Num</a:t>
            </a:r>
            <a:r>
              <a:rPr lang="pt-BR" sz="2800" dirty="0"/>
              <a:t> 1, 2 , 3 , 4, 6, 10, 11, 15, 17, 18, 19 e 20 (</a:t>
            </a:r>
            <a:r>
              <a:rPr lang="pt-BR" sz="2800" dirty="0" err="1"/>
              <a:t>Blue</a:t>
            </a:r>
            <a:r>
              <a:rPr lang="pt-BR" sz="2800" dirty="0" smtClean="0"/>
              <a:t>)</a:t>
            </a:r>
          </a:p>
          <a:p>
            <a:pPr marL="514350" indent="-514350" algn="just"/>
            <a:endParaRPr lang="pt-BR" sz="2800" dirty="0" smtClean="0"/>
          </a:p>
          <a:p>
            <a:pPr marL="514350" indent="-514350" algn="just"/>
            <a:r>
              <a:rPr lang="pt-BR" sz="2800" dirty="0" smtClean="0"/>
              <a:t>– </a:t>
            </a:r>
            <a:r>
              <a:rPr lang="pt-BR" sz="2800" dirty="0"/>
              <a:t>Cluster 3 : </a:t>
            </a:r>
            <a:r>
              <a:rPr lang="pt-BR" sz="2800" dirty="0" err="1"/>
              <a:t>Arrondissement_Num</a:t>
            </a:r>
            <a:r>
              <a:rPr lang="pt-BR" sz="2800" dirty="0"/>
              <a:t> 13 (Green</a:t>
            </a:r>
            <a:r>
              <a:rPr lang="pt-BR" sz="2800" dirty="0" smtClean="0"/>
              <a:t>)</a:t>
            </a:r>
          </a:p>
          <a:p>
            <a:pPr marL="514350" indent="-514350" algn="just"/>
            <a:endParaRPr lang="pt-BR" sz="2800" dirty="0" smtClean="0"/>
          </a:p>
          <a:p>
            <a:pPr marL="514350" indent="-514350" algn="just"/>
            <a:r>
              <a:rPr lang="pt-BR" sz="2800" dirty="0" smtClean="0"/>
              <a:t>– </a:t>
            </a:r>
            <a:r>
              <a:rPr lang="pt-BR" sz="2800" dirty="0"/>
              <a:t>Cluster 4: </a:t>
            </a:r>
            <a:r>
              <a:rPr lang="pt-BR" sz="2800" dirty="0" err="1"/>
              <a:t>Arrondissement_Num</a:t>
            </a:r>
            <a:r>
              <a:rPr lang="pt-BR" sz="2800" dirty="0"/>
              <a:t> 16 (Orange)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Cluster 0 e 1 </a:t>
            </a:r>
            <a:endParaRPr lang="pt-BR" sz="4000" b="1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792088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Cluster 2</a:t>
            </a:r>
            <a:endParaRPr lang="pt-BR" sz="4000" b="1" dirty="0"/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2089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Clusters 3 e 4 </a:t>
            </a:r>
            <a:endParaRPr lang="pt-BR" sz="4000" b="1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6480160" cy="164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17032"/>
            <a:ext cx="6696184" cy="152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Conclusão</a:t>
            </a:r>
            <a:endParaRPr lang="pt-BR" sz="40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52536" y="1557954"/>
            <a:ext cx="907300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/>
            <a:r>
              <a:rPr lang="pt-BR" sz="2800" dirty="0" smtClean="0"/>
              <a:t>	- </a:t>
            </a:r>
            <a:r>
              <a:rPr lang="pt-BR" sz="2800" dirty="0" err="1" smtClean="0"/>
              <a:t>The</a:t>
            </a:r>
            <a:r>
              <a:rPr lang="pt-BR" sz="2800" dirty="0" smtClean="0"/>
              <a:t> </a:t>
            </a:r>
            <a:r>
              <a:rPr lang="pt-BR" sz="2800" dirty="0" err="1"/>
              <a:t>opening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a </a:t>
            </a:r>
            <a:r>
              <a:rPr lang="pt-BR" sz="2800" dirty="0" err="1"/>
              <a:t>restaurant</a:t>
            </a:r>
            <a:r>
              <a:rPr lang="pt-BR" sz="2800" dirty="0"/>
              <a:t> in </a:t>
            </a:r>
            <a:r>
              <a:rPr lang="pt-BR" sz="2800" dirty="0" err="1"/>
              <a:t>this</a:t>
            </a:r>
            <a:r>
              <a:rPr lang="pt-BR" sz="2800" dirty="0"/>
              <a:t> cluster 1 </a:t>
            </a:r>
            <a:r>
              <a:rPr lang="pt-BR" sz="2800" dirty="0" err="1"/>
              <a:t>and</a:t>
            </a:r>
            <a:r>
              <a:rPr lang="pt-BR" sz="2800" dirty="0"/>
              <a:t> 2 are quite </a:t>
            </a:r>
            <a:r>
              <a:rPr lang="pt-BR" sz="2800" dirty="0" err="1"/>
              <a:t>reasonable</a:t>
            </a:r>
            <a:r>
              <a:rPr lang="pt-BR" sz="2800" dirty="0"/>
              <a:t>. </a:t>
            </a:r>
            <a:endParaRPr lang="pt-BR" sz="2800" dirty="0" smtClean="0"/>
          </a:p>
          <a:p>
            <a:pPr marL="514350" indent="-514350"/>
            <a:r>
              <a:rPr lang="pt-BR" sz="2800" dirty="0"/>
              <a:t>	</a:t>
            </a:r>
            <a:endParaRPr lang="pt-BR" sz="2800" dirty="0" smtClean="0"/>
          </a:p>
          <a:p>
            <a:pPr marL="514350" indent="-514350"/>
            <a:r>
              <a:rPr lang="pt-BR" sz="2800" dirty="0" smtClean="0"/>
              <a:t>	- </a:t>
            </a:r>
            <a:r>
              <a:rPr lang="pt-BR" sz="2800" dirty="0" err="1" smtClean="0"/>
              <a:t>The</a:t>
            </a:r>
            <a:r>
              <a:rPr lang="pt-BR" sz="2800" dirty="0" smtClean="0"/>
              <a:t> </a:t>
            </a:r>
            <a:r>
              <a:rPr lang="pt-BR" sz="2800" dirty="0"/>
              <a:t>13eme </a:t>
            </a:r>
            <a:r>
              <a:rPr lang="pt-BR" sz="2800" dirty="0" err="1"/>
              <a:t>Ardt</a:t>
            </a:r>
            <a:r>
              <a:rPr lang="pt-BR" sz="2800" dirty="0"/>
              <a:t> (</a:t>
            </a:r>
            <a:r>
              <a:rPr lang="pt-BR" sz="2800" dirty="0" err="1"/>
              <a:t>Gobelins</a:t>
            </a:r>
            <a:r>
              <a:rPr lang="pt-BR" sz="2800" dirty="0"/>
              <a:t>) </a:t>
            </a:r>
            <a:r>
              <a:rPr lang="pt-BR" sz="2800" dirty="0" err="1"/>
              <a:t>has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highest</a:t>
            </a:r>
            <a:r>
              <a:rPr lang="pt-BR" sz="2800" dirty="0"/>
              <a:t> </a:t>
            </a:r>
            <a:r>
              <a:rPr lang="pt-BR" sz="2800" dirty="0" err="1"/>
              <a:t>number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top-rated</a:t>
            </a:r>
            <a:r>
              <a:rPr lang="pt-BR" sz="2800" dirty="0"/>
              <a:t> </a:t>
            </a:r>
            <a:r>
              <a:rPr lang="pt-BR" sz="2800" dirty="0" err="1" smtClean="0"/>
              <a:t>restaurants</a:t>
            </a:r>
            <a:r>
              <a:rPr lang="pt-BR" sz="2800" dirty="0" smtClean="0"/>
              <a:t>. </a:t>
            </a:r>
            <a:r>
              <a:rPr lang="pt-BR" sz="2800" dirty="0"/>
              <a:t>8, </a:t>
            </a:r>
            <a:r>
              <a:rPr lang="pt-BR" sz="2800" dirty="0" err="1"/>
              <a:t>therefore</a:t>
            </a:r>
            <a:r>
              <a:rPr lang="pt-BR" sz="2800" dirty="0"/>
              <a:t>, I </a:t>
            </a:r>
            <a:r>
              <a:rPr lang="pt-BR" sz="2800" dirty="0" err="1"/>
              <a:t>believe</a:t>
            </a:r>
            <a:r>
              <a:rPr lang="pt-BR" sz="2800" dirty="0"/>
              <a:t> </a:t>
            </a:r>
            <a:r>
              <a:rPr lang="pt-BR" sz="2800" dirty="0" err="1"/>
              <a:t>that</a:t>
            </a:r>
            <a:r>
              <a:rPr lang="pt-BR" sz="2800" dirty="0"/>
              <a:t> </a:t>
            </a:r>
            <a:r>
              <a:rPr lang="pt-BR" sz="2800" dirty="0" err="1"/>
              <a:t>this</a:t>
            </a:r>
            <a:r>
              <a:rPr lang="pt-BR" sz="2800" dirty="0"/>
              <a:t> </a:t>
            </a:r>
            <a:r>
              <a:rPr lang="pt-BR" sz="2800" dirty="0" err="1"/>
              <a:t>region</a:t>
            </a:r>
            <a:r>
              <a:rPr lang="pt-BR" sz="2800" dirty="0"/>
              <a:t> </a:t>
            </a:r>
            <a:r>
              <a:rPr lang="pt-BR" sz="2800" dirty="0" err="1"/>
              <a:t>presents</a:t>
            </a:r>
            <a:r>
              <a:rPr lang="pt-BR" sz="2800" dirty="0"/>
              <a:t> a </a:t>
            </a:r>
            <a:r>
              <a:rPr lang="pt-BR" sz="2800" dirty="0" err="1"/>
              <a:t>greater</a:t>
            </a:r>
            <a:r>
              <a:rPr lang="pt-BR" sz="2800" dirty="0"/>
              <a:t> </a:t>
            </a:r>
            <a:r>
              <a:rPr lang="pt-BR" sz="2800" dirty="0" err="1"/>
              <a:t>risk</a:t>
            </a:r>
            <a:r>
              <a:rPr lang="pt-BR" sz="2800" dirty="0"/>
              <a:t> </a:t>
            </a:r>
            <a:r>
              <a:rPr lang="pt-BR" sz="2800" dirty="0" err="1"/>
              <a:t>due</a:t>
            </a:r>
            <a:r>
              <a:rPr lang="pt-BR" sz="2800" dirty="0"/>
              <a:t> to </a:t>
            </a:r>
            <a:r>
              <a:rPr lang="pt-BR" sz="2800" dirty="0" err="1"/>
              <a:t>high</a:t>
            </a:r>
            <a:r>
              <a:rPr lang="pt-BR" sz="2800" dirty="0"/>
              <a:t> </a:t>
            </a:r>
            <a:r>
              <a:rPr lang="pt-BR" sz="2800" dirty="0" err="1"/>
              <a:t>competition</a:t>
            </a:r>
            <a:r>
              <a:rPr lang="pt-BR" sz="2800" dirty="0" smtClean="0"/>
              <a:t>.</a:t>
            </a:r>
          </a:p>
          <a:p>
            <a:pPr marL="514350" indent="-514350"/>
            <a:endParaRPr lang="pt-BR" sz="2800" dirty="0"/>
          </a:p>
          <a:p>
            <a:pPr marL="514350" indent="-514350"/>
            <a:endParaRPr lang="pt-BR" sz="2800" dirty="0" smtClean="0"/>
          </a:p>
          <a:p>
            <a:pPr marL="514350" indent="-514350" algn="just"/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Conclusão</a:t>
            </a:r>
            <a:endParaRPr lang="pt-BR" sz="40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5205"/>
            <a:ext cx="8856984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/>
            <a:r>
              <a:rPr lang="pt-BR" sz="2800" dirty="0" smtClean="0"/>
              <a:t>	</a:t>
            </a:r>
            <a:endParaRPr lang="pt-BR" sz="2800" dirty="0"/>
          </a:p>
          <a:p>
            <a:pPr marL="514350" indent="-514350"/>
            <a:r>
              <a:rPr lang="pt-BR" sz="2800" dirty="0" smtClean="0"/>
              <a:t>	</a:t>
            </a:r>
          </a:p>
          <a:p>
            <a:pPr marL="514350" indent="-514350"/>
            <a:r>
              <a:rPr lang="pt-BR" sz="2800" dirty="0"/>
              <a:t>	</a:t>
            </a:r>
            <a:r>
              <a:rPr lang="pt-BR" sz="2800" dirty="0" smtClean="0"/>
              <a:t>- </a:t>
            </a:r>
            <a:r>
              <a:rPr lang="pt-BR" sz="2800" dirty="0" err="1" smtClean="0"/>
              <a:t>This</a:t>
            </a:r>
            <a:r>
              <a:rPr lang="pt-BR" sz="2800" dirty="0" smtClean="0"/>
              <a:t> </a:t>
            </a:r>
            <a:r>
              <a:rPr lang="pt-BR" sz="2800" dirty="0" err="1"/>
              <a:t>analysis</a:t>
            </a:r>
            <a:r>
              <a:rPr lang="pt-BR" sz="2800" dirty="0"/>
              <a:t> </a:t>
            </a:r>
            <a:r>
              <a:rPr lang="pt-BR" sz="2800" dirty="0" err="1"/>
              <a:t>within</a:t>
            </a:r>
            <a:r>
              <a:rPr lang="pt-BR" sz="2800" dirty="0"/>
              <a:t> </a:t>
            </a:r>
            <a:r>
              <a:rPr lang="pt-BR" sz="2800" dirty="0" err="1"/>
              <a:t>this</a:t>
            </a:r>
            <a:r>
              <a:rPr lang="pt-BR" sz="2800" dirty="0"/>
              <a:t> </a:t>
            </a:r>
            <a:r>
              <a:rPr lang="pt-BR" sz="2800" dirty="0" err="1"/>
              <a:t>project</a:t>
            </a:r>
            <a:r>
              <a:rPr lang="pt-BR" sz="2800" dirty="0"/>
              <a:t> is quite superficial, it shows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basic</a:t>
            </a:r>
            <a:r>
              <a:rPr lang="pt-BR" sz="2800" dirty="0"/>
              <a:t> </a:t>
            </a:r>
            <a:r>
              <a:rPr lang="pt-BR" sz="2800" dirty="0" err="1"/>
              <a:t>methods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opportunities</a:t>
            </a:r>
            <a:r>
              <a:rPr lang="pt-BR" sz="2800" dirty="0"/>
              <a:t>. </a:t>
            </a:r>
            <a:r>
              <a:rPr lang="pt-BR" sz="2800" dirty="0" err="1"/>
              <a:t>But</a:t>
            </a:r>
            <a:r>
              <a:rPr lang="pt-BR" sz="2800" dirty="0"/>
              <a:t>, </a:t>
            </a:r>
            <a:r>
              <a:rPr lang="pt-BR" sz="2800" dirty="0" err="1"/>
              <a:t>from</a:t>
            </a:r>
            <a:r>
              <a:rPr lang="pt-BR" sz="2800" dirty="0"/>
              <a:t> </a:t>
            </a:r>
            <a:r>
              <a:rPr lang="pt-BR" sz="2800" dirty="0" err="1"/>
              <a:t>this</a:t>
            </a:r>
            <a:r>
              <a:rPr lang="pt-BR" sz="2800" dirty="0"/>
              <a:t> </a:t>
            </a:r>
            <a:r>
              <a:rPr lang="pt-BR" sz="2800" dirty="0" err="1"/>
              <a:t>study</a:t>
            </a:r>
            <a:r>
              <a:rPr lang="pt-BR" sz="2800" dirty="0"/>
              <a:t>,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stakeholders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refine </a:t>
            </a:r>
            <a:r>
              <a:rPr lang="pt-BR" sz="2800" dirty="0" err="1"/>
              <a:t>your</a:t>
            </a:r>
            <a:r>
              <a:rPr lang="pt-BR" sz="2800" dirty="0"/>
              <a:t> search </a:t>
            </a:r>
            <a:r>
              <a:rPr lang="pt-BR" sz="2800" dirty="0" err="1"/>
              <a:t>criteria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improve</a:t>
            </a:r>
            <a:r>
              <a:rPr lang="pt-BR" sz="2800" dirty="0"/>
              <a:t> </a:t>
            </a:r>
            <a:r>
              <a:rPr lang="pt-BR" sz="2800" dirty="0" err="1"/>
              <a:t>your</a:t>
            </a:r>
            <a:r>
              <a:rPr lang="pt-BR" sz="2800" dirty="0"/>
              <a:t> </a:t>
            </a:r>
            <a:r>
              <a:rPr lang="pt-BR" sz="2800" dirty="0" err="1"/>
              <a:t>analysis</a:t>
            </a:r>
            <a:r>
              <a:rPr lang="pt-BR" sz="2800" dirty="0"/>
              <a:t> for </a:t>
            </a:r>
            <a:r>
              <a:rPr lang="pt-BR" sz="2800" dirty="0" err="1"/>
              <a:t>specific</a:t>
            </a:r>
            <a:r>
              <a:rPr lang="pt-BR" sz="2800" dirty="0"/>
              <a:t> </a:t>
            </a:r>
            <a:r>
              <a:rPr lang="pt-BR" sz="2800" dirty="0" err="1"/>
              <a:t>businesses</a:t>
            </a:r>
            <a:r>
              <a:rPr lang="pt-BR" sz="2800" dirty="0" smtClean="0"/>
              <a:t>.</a:t>
            </a:r>
          </a:p>
          <a:p>
            <a:pPr marL="514350" indent="-514350"/>
            <a:endParaRPr lang="pt-BR" sz="2800" dirty="0"/>
          </a:p>
          <a:p>
            <a:pPr marL="514350" indent="-514350"/>
            <a:r>
              <a:rPr lang="pt-BR" sz="2800" dirty="0" smtClean="0"/>
              <a:t>	- </a:t>
            </a:r>
            <a:r>
              <a:rPr lang="pt-BR" sz="2800" dirty="0"/>
              <a:t>I </a:t>
            </a:r>
            <a:r>
              <a:rPr lang="pt-BR" sz="2800" dirty="0" err="1"/>
              <a:t>hope</a:t>
            </a:r>
            <a:r>
              <a:rPr lang="pt-BR" sz="2800" dirty="0"/>
              <a:t> </a:t>
            </a:r>
            <a:r>
              <a:rPr lang="pt-BR" sz="2800" dirty="0" err="1"/>
              <a:t>this</a:t>
            </a:r>
            <a:r>
              <a:rPr lang="pt-BR" sz="2800" dirty="0"/>
              <a:t> </a:t>
            </a:r>
            <a:r>
              <a:rPr lang="pt-BR" sz="2800" dirty="0" err="1"/>
              <a:t>preliminary</a:t>
            </a:r>
            <a:r>
              <a:rPr lang="pt-BR" sz="2800" dirty="0"/>
              <a:t> </a:t>
            </a:r>
            <a:r>
              <a:rPr lang="pt-BR" sz="2800" dirty="0" err="1"/>
              <a:t>analysis</a:t>
            </a:r>
            <a:r>
              <a:rPr lang="pt-BR" sz="2800" dirty="0"/>
              <a:t> </a:t>
            </a:r>
            <a:r>
              <a:rPr lang="pt-BR" sz="2800" dirty="0" err="1"/>
              <a:t>will</a:t>
            </a:r>
            <a:r>
              <a:rPr lang="pt-BR" sz="2800" dirty="0"/>
              <a:t> </a:t>
            </a:r>
            <a:r>
              <a:rPr lang="pt-BR" sz="2800" dirty="0" err="1"/>
              <a:t>be</a:t>
            </a:r>
            <a:r>
              <a:rPr lang="pt-BR" sz="2800" dirty="0"/>
              <a:t> </a:t>
            </a:r>
            <a:r>
              <a:rPr lang="pt-BR" sz="2800" dirty="0" err="1"/>
              <a:t>helpful</a:t>
            </a:r>
            <a:r>
              <a:rPr lang="pt-BR" sz="2800" dirty="0"/>
              <a:t> in </a:t>
            </a:r>
            <a:r>
              <a:rPr lang="pt-BR" sz="2800" dirty="0" err="1"/>
              <a:t>your</a:t>
            </a:r>
            <a:r>
              <a:rPr lang="pt-BR" sz="2800" dirty="0"/>
              <a:t> </a:t>
            </a:r>
            <a:r>
              <a:rPr lang="pt-BR" sz="2800" dirty="0" err="1"/>
              <a:t>decision</a:t>
            </a:r>
            <a:r>
              <a:rPr lang="pt-BR" sz="2800" dirty="0"/>
              <a:t> </a:t>
            </a:r>
            <a:r>
              <a:rPr lang="pt-BR" sz="2800" dirty="0" err="1"/>
              <a:t>making</a:t>
            </a:r>
            <a:r>
              <a:rPr lang="pt-BR" sz="2800" dirty="0"/>
              <a:t>.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clustering</a:t>
            </a:r>
            <a:r>
              <a:rPr lang="pt-BR" sz="2800" dirty="0"/>
              <a:t> </a:t>
            </a:r>
            <a:r>
              <a:rPr lang="pt-BR" sz="2800" dirty="0" err="1"/>
              <a:t>has</a:t>
            </a:r>
            <a:r>
              <a:rPr lang="pt-BR" sz="2800" dirty="0"/>
              <a:t> </a:t>
            </a:r>
            <a:r>
              <a:rPr lang="pt-BR" sz="2800" dirty="0" err="1"/>
              <a:t>revealed</a:t>
            </a:r>
            <a:r>
              <a:rPr lang="pt-BR" sz="2800" dirty="0"/>
              <a:t> </a:t>
            </a:r>
            <a:r>
              <a:rPr lang="pt-BR" sz="2800" dirty="0" err="1"/>
              <a:t>characteristic</a:t>
            </a:r>
            <a:r>
              <a:rPr lang="pt-BR" sz="2800" dirty="0"/>
              <a:t> </a:t>
            </a:r>
            <a:r>
              <a:rPr lang="pt-BR" sz="2800" dirty="0" err="1"/>
              <a:t>groups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areas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which</a:t>
            </a:r>
            <a:r>
              <a:rPr lang="pt-BR" sz="2800" dirty="0"/>
              <a:t> it is </a:t>
            </a:r>
            <a:r>
              <a:rPr lang="pt-BR" sz="2800" dirty="0" err="1"/>
              <a:t>possible</a:t>
            </a:r>
            <a:r>
              <a:rPr lang="pt-BR" sz="2800" dirty="0"/>
              <a:t> to </a:t>
            </a:r>
            <a:r>
              <a:rPr lang="pt-BR" sz="2800" dirty="0" err="1"/>
              <a:t>concentrate</a:t>
            </a:r>
            <a:r>
              <a:rPr lang="pt-BR" sz="2800" dirty="0"/>
              <a:t> more </a:t>
            </a:r>
            <a:r>
              <a:rPr lang="pt-BR" sz="2800" dirty="0" err="1"/>
              <a:t>specifically</a:t>
            </a:r>
            <a:r>
              <a:rPr lang="pt-BR" sz="2800" dirty="0" smtClean="0"/>
              <a:t>.</a:t>
            </a:r>
          </a:p>
          <a:p>
            <a:pPr marL="514350" indent="-514350"/>
            <a:endParaRPr lang="pt-BR" sz="2800" dirty="0"/>
          </a:p>
          <a:p>
            <a:pPr marL="514350" indent="-514350"/>
            <a:r>
              <a:rPr lang="pt-BR" sz="2800" dirty="0" smtClean="0"/>
              <a:t>	- </a:t>
            </a:r>
            <a:r>
              <a:rPr lang="pt-BR" sz="2800" dirty="0" err="1"/>
              <a:t>So</a:t>
            </a:r>
            <a:r>
              <a:rPr lang="pt-BR" sz="2800" dirty="0"/>
              <a:t>, for </a:t>
            </a:r>
            <a:r>
              <a:rPr lang="pt-BR" sz="2800" dirty="0" err="1"/>
              <a:t>further</a:t>
            </a:r>
            <a:r>
              <a:rPr lang="pt-BR" sz="2800" dirty="0"/>
              <a:t> </a:t>
            </a:r>
            <a:r>
              <a:rPr lang="pt-BR" sz="2800" dirty="0" err="1"/>
              <a:t>consideration</a:t>
            </a:r>
            <a:r>
              <a:rPr lang="pt-BR" sz="2800" dirty="0"/>
              <a:t>, I </a:t>
            </a:r>
            <a:r>
              <a:rPr lang="pt-BR" sz="2800" dirty="0" err="1"/>
              <a:t>would</a:t>
            </a:r>
            <a:r>
              <a:rPr lang="pt-BR" sz="2800" dirty="0"/>
              <a:t> </a:t>
            </a:r>
            <a:r>
              <a:rPr lang="pt-BR" sz="2800" dirty="0" err="1"/>
              <a:t>choose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clusters 1 </a:t>
            </a:r>
            <a:r>
              <a:rPr lang="pt-BR" sz="2800" dirty="0" err="1"/>
              <a:t>and</a:t>
            </a:r>
            <a:r>
              <a:rPr lang="pt-BR" sz="2800" dirty="0"/>
              <a:t> 2.</a:t>
            </a:r>
          </a:p>
          <a:p>
            <a:pPr marL="514350" indent="-514350"/>
            <a:endParaRPr lang="pt-BR" sz="2800" dirty="0" smtClean="0"/>
          </a:p>
          <a:p>
            <a:pPr marL="514350" indent="-514350" algn="just"/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980" y="1196752"/>
            <a:ext cx="5652348" cy="417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3528" y="188640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1. Business </a:t>
            </a:r>
            <a:r>
              <a:rPr lang="pt-BR" sz="4000" b="1" dirty="0" err="1" smtClean="0"/>
              <a:t>Problem</a:t>
            </a:r>
            <a:endParaRPr lang="pt-BR" sz="4000" b="1" dirty="0"/>
          </a:p>
          <a:p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5517232"/>
            <a:ext cx="74888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What</a:t>
            </a: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</a:t>
            </a:r>
            <a:r>
              <a:rPr kumimoji="0" lang="pt-BR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</a:t>
            </a: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best</a:t>
            </a: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place</a:t>
            </a: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 open a </a:t>
            </a:r>
            <a:r>
              <a:rPr kumimoji="0" lang="pt-BR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food</a:t>
            </a:r>
            <a:r>
              <a:rPr kumimoji="0" lang="pt-BR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8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</a:t>
            </a:r>
            <a:r>
              <a:rPr kumimoji="0" lang="pt-BR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8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beverage</a:t>
            </a:r>
            <a:r>
              <a:rPr kumimoji="0" lang="pt-BR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business</a:t>
            </a:r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Paris, France?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2. Data </a:t>
            </a:r>
            <a:r>
              <a:rPr lang="pt-BR" sz="4000" b="1" dirty="0" err="1"/>
              <a:t>Acquisition</a:t>
            </a:r>
            <a:endParaRPr lang="pt-BR" sz="4000" b="1" dirty="0"/>
          </a:p>
          <a:p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1484784"/>
            <a:ext cx="78488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dirty="0" err="1" smtClean="0"/>
              <a:t>List</a:t>
            </a:r>
            <a:r>
              <a:rPr lang="pt-BR" sz="2800" dirty="0" smtClean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neighborhoods</a:t>
            </a:r>
            <a:r>
              <a:rPr lang="pt-BR" sz="2800" dirty="0"/>
              <a:t> in Central </a:t>
            </a:r>
            <a:r>
              <a:rPr lang="pt-BR" sz="2800" dirty="0" smtClean="0"/>
              <a:t>Paris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8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err="1" smtClean="0"/>
              <a:t>Geo-coordinates</a:t>
            </a:r>
            <a:r>
              <a:rPr lang="pt-BR" sz="2800" dirty="0" smtClean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neighborhoods</a:t>
            </a:r>
            <a:r>
              <a:rPr lang="pt-BR" sz="2800" dirty="0"/>
              <a:t> in </a:t>
            </a:r>
            <a:r>
              <a:rPr lang="pt-BR" sz="2800" dirty="0" smtClean="0"/>
              <a:t>Paris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err="1" smtClean="0"/>
              <a:t>Restaurants</a:t>
            </a:r>
            <a:r>
              <a:rPr lang="pt-BR" sz="2800" dirty="0" smtClean="0"/>
              <a:t> </a:t>
            </a:r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err="1"/>
              <a:t>categories</a:t>
            </a:r>
            <a:r>
              <a:rPr lang="pt-BR" sz="2800" dirty="0"/>
              <a:t>, </a:t>
            </a:r>
            <a:r>
              <a:rPr lang="pt-BR" sz="2800" dirty="0" err="1"/>
              <a:t>Bakery</a:t>
            </a:r>
            <a:r>
              <a:rPr lang="pt-BR" sz="2800" dirty="0"/>
              <a:t>, </a:t>
            </a:r>
            <a:r>
              <a:rPr lang="pt-BR" sz="2800" dirty="0" err="1"/>
              <a:t>Salad</a:t>
            </a:r>
            <a:r>
              <a:rPr lang="pt-BR" sz="2800" dirty="0"/>
              <a:t> </a:t>
            </a:r>
            <a:r>
              <a:rPr lang="pt-BR" sz="2800" dirty="0" err="1"/>
              <a:t>Place</a:t>
            </a:r>
            <a:r>
              <a:rPr lang="pt-BR" sz="2800" dirty="0"/>
              <a:t>, Café, </a:t>
            </a:r>
            <a:r>
              <a:rPr lang="pt-BR" sz="2800" dirty="0" err="1"/>
              <a:t>Pastry</a:t>
            </a:r>
            <a:r>
              <a:rPr lang="pt-BR" sz="2800" dirty="0"/>
              <a:t> Shop, Pizza </a:t>
            </a:r>
            <a:r>
              <a:rPr lang="pt-BR" sz="2800" dirty="0" err="1"/>
              <a:t>Place</a:t>
            </a:r>
            <a:r>
              <a:rPr lang="pt-BR" sz="2800" dirty="0"/>
              <a:t>, </a:t>
            </a:r>
            <a:r>
              <a:rPr lang="pt-BR" sz="2800" dirty="0" err="1"/>
              <a:t>Bistro</a:t>
            </a:r>
            <a:r>
              <a:rPr lang="pt-BR" sz="2800" dirty="0"/>
              <a:t>, </a:t>
            </a:r>
            <a:r>
              <a:rPr lang="pt-BR" sz="2800" dirty="0" err="1"/>
              <a:t>Coffee</a:t>
            </a:r>
            <a:r>
              <a:rPr lang="pt-BR" sz="2800" dirty="0"/>
              <a:t> Shop, </a:t>
            </a:r>
            <a:r>
              <a:rPr lang="pt-BR" sz="2800" dirty="0" err="1"/>
              <a:t>Wine</a:t>
            </a:r>
            <a:r>
              <a:rPr lang="pt-BR" sz="2800" dirty="0"/>
              <a:t> Bar, </a:t>
            </a:r>
            <a:r>
              <a:rPr lang="pt-BR" sz="2800" dirty="0" err="1"/>
              <a:t>among</a:t>
            </a:r>
            <a:r>
              <a:rPr lang="pt-BR" sz="2800" dirty="0"/>
              <a:t> </a:t>
            </a:r>
            <a:r>
              <a:rPr lang="pt-BR" sz="2800" dirty="0" err="1"/>
              <a:t>other</a:t>
            </a:r>
            <a:r>
              <a:rPr lang="pt-BR" sz="2800" dirty="0"/>
              <a:t> </a:t>
            </a:r>
            <a:r>
              <a:rPr lang="pt-BR" sz="2800" dirty="0" err="1"/>
              <a:t>places</a:t>
            </a:r>
            <a:r>
              <a:rPr lang="pt-BR" sz="2800" dirty="0"/>
              <a:t> </a:t>
            </a:r>
            <a:r>
              <a:rPr lang="pt-BR" sz="2800" dirty="0" err="1"/>
              <a:t>that</a:t>
            </a:r>
            <a:r>
              <a:rPr lang="pt-BR" sz="2800" dirty="0"/>
              <a:t> </a:t>
            </a:r>
            <a:r>
              <a:rPr lang="pt-BR" sz="2800" dirty="0" err="1"/>
              <a:t>sell</a:t>
            </a:r>
            <a:r>
              <a:rPr lang="pt-BR" sz="2800" dirty="0"/>
              <a:t> </a:t>
            </a:r>
            <a:r>
              <a:rPr lang="pt-BR" sz="2800" dirty="0" err="1"/>
              <a:t>prepared</a:t>
            </a:r>
            <a:r>
              <a:rPr lang="pt-BR" sz="2800" dirty="0"/>
              <a:t> </a:t>
            </a:r>
            <a:r>
              <a:rPr lang="pt-BR" sz="2800" dirty="0" err="1"/>
              <a:t>food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beverages</a:t>
            </a:r>
            <a:r>
              <a:rPr lang="pt-BR" sz="2800" dirty="0"/>
              <a:t> in </a:t>
            </a:r>
            <a:r>
              <a:rPr lang="pt-BR" sz="2800" dirty="0" err="1"/>
              <a:t>these</a:t>
            </a:r>
            <a:r>
              <a:rPr lang="pt-BR" sz="2800" dirty="0"/>
              <a:t> </a:t>
            </a:r>
            <a:r>
              <a:rPr lang="pt-BR" sz="2800" dirty="0" err="1"/>
              <a:t>neighborhoods</a:t>
            </a:r>
            <a:r>
              <a:rPr lang="pt-BR" sz="2800" dirty="0"/>
              <a:t> in Paris.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3</a:t>
            </a:r>
            <a:r>
              <a:rPr lang="pt-BR" sz="4000" b="1" dirty="0" smtClean="0"/>
              <a:t>. </a:t>
            </a:r>
            <a:r>
              <a:rPr lang="pt-BR" sz="4000" b="1" dirty="0" err="1"/>
              <a:t>Methodology</a:t>
            </a:r>
            <a:endParaRPr lang="pt-BR" sz="4000" b="1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84168" y="3284984"/>
            <a:ext cx="28083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Fig. </a:t>
            </a:r>
            <a:r>
              <a:rPr lang="pt-BR" sz="2000" dirty="0" smtClean="0"/>
              <a:t>1: </a:t>
            </a:r>
            <a:r>
              <a:rPr lang="pt-BR" sz="2000" dirty="0" err="1" smtClean="0"/>
              <a:t>Arrondissements</a:t>
            </a:r>
            <a:r>
              <a:rPr lang="pt-BR" sz="2000" dirty="0" smtClean="0"/>
              <a:t>/</a:t>
            </a:r>
          </a:p>
          <a:p>
            <a:r>
              <a:rPr lang="pt-BR" sz="2000" dirty="0" err="1" smtClean="0"/>
              <a:t>Neighbohoods</a:t>
            </a:r>
            <a:r>
              <a:rPr lang="pt-BR" sz="2000" dirty="0" smtClean="0"/>
              <a:t> </a:t>
            </a:r>
            <a:r>
              <a:rPr lang="pt-BR" sz="2000" dirty="0" err="1"/>
              <a:t>of</a:t>
            </a:r>
            <a:r>
              <a:rPr lang="pt-BR" sz="2000" dirty="0"/>
              <a:t> Paris</a:t>
            </a:r>
            <a:r>
              <a:rPr lang="pt-BR" sz="2000" dirty="0" smtClean="0"/>
              <a:t>.</a:t>
            </a:r>
            <a:endParaRPr lang="pt-BR" sz="2000" dirty="0"/>
          </a:p>
          <a:p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554461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3</a:t>
            </a:r>
            <a:r>
              <a:rPr lang="pt-BR" sz="4000" b="1" dirty="0" smtClean="0"/>
              <a:t>. </a:t>
            </a:r>
            <a:r>
              <a:rPr lang="pt-BR" sz="4000" b="1" dirty="0" err="1"/>
              <a:t>Methodology</a:t>
            </a:r>
            <a:endParaRPr lang="pt-BR" sz="4000" b="1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696744" cy="359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899592" y="5301208"/>
            <a:ext cx="72728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Fig. 2</a:t>
            </a:r>
            <a:r>
              <a:rPr lang="pt-BR" sz="2000" dirty="0" smtClean="0"/>
              <a:t>: </a:t>
            </a:r>
            <a:r>
              <a:rPr lang="pt-BR" sz="2000" dirty="0" err="1"/>
              <a:t>Map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Paris </a:t>
            </a:r>
            <a:r>
              <a:rPr lang="pt-BR" sz="2000" dirty="0" err="1"/>
              <a:t>with</a:t>
            </a:r>
            <a:r>
              <a:rPr lang="pt-BR" sz="2000" dirty="0"/>
              <a:t> 20 </a:t>
            </a:r>
            <a:r>
              <a:rPr lang="pt-BR" sz="2000" dirty="0" err="1"/>
              <a:t>neighborhoods</a:t>
            </a:r>
            <a:r>
              <a:rPr lang="pt-BR" sz="2000" dirty="0"/>
              <a:t> </a:t>
            </a:r>
            <a:r>
              <a:rPr lang="pt-BR" sz="2000" dirty="0" err="1"/>
              <a:t>superimposed</a:t>
            </a:r>
            <a:r>
              <a:rPr lang="pt-BR" sz="2000" dirty="0"/>
              <a:t> </a:t>
            </a:r>
            <a:r>
              <a:rPr lang="pt-BR" sz="2000" dirty="0" err="1"/>
              <a:t>on</a:t>
            </a:r>
            <a:r>
              <a:rPr lang="pt-BR" sz="2000" dirty="0"/>
              <a:t> top.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Top 10 </a:t>
            </a:r>
            <a:r>
              <a:rPr lang="pt-BR" sz="4000" b="1" dirty="0" err="1"/>
              <a:t>restaurants</a:t>
            </a:r>
            <a:r>
              <a:rPr lang="pt-BR" sz="4000" b="1" dirty="0"/>
              <a:t> </a:t>
            </a:r>
            <a:r>
              <a:rPr lang="pt-BR" sz="4000" b="1" dirty="0" err="1"/>
              <a:t>types</a:t>
            </a:r>
            <a:r>
              <a:rPr lang="pt-BR" sz="4000" b="1" dirty="0"/>
              <a:t> in Paris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99592" y="5517232"/>
            <a:ext cx="6120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Fig. </a:t>
            </a:r>
            <a:r>
              <a:rPr lang="pt-BR" sz="2000" dirty="0" smtClean="0"/>
              <a:t>3: 10 </a:t>
            </a:r>
            <a:r>
              <a:rPr lang="pt-BR" sz="2000" dirty="0" err="1" smtClean="0"/>
              <a:t>most</a:t>
            </a:r>
            <a:r>
              <a:rPr lang="pt-BR" sz="2000" dirty="0" smtClean="0"/>
              <a:t> </a:t>
            </a:r>
            <a:r>
              <a:rPr lang="pt-BR" sz="2000" dirty="0" err="1" smtClean="0"/>
              <a:t>frequently</a:t>
            </a:r>
            <a:r>
              <a:rPr lang="pt-BR" sz="2000" dirty="0" smtClean="0"/>
              <a:t> </a:t>
            </a:r>
            <a:r>
              <a:rPr lang="pt-BR" sz="2000" dirty="0" err="1" smtClean="0"/>
              <a:t>occuring</a:t>
            </a:r>
            <a:r>
              <a:rPr lang="pt-BR" sz="2000" dirty="0" smtClean="0"/>
              <a:t> </a:t>
            </a:r>
            <a:r>
              <a:rPr lang="pt-BR" sz="2000" dirty="0" err="1" smtClean="0"/>
              <a:t>restaurants</a:t>
            </a:r>
            <a:r>
              <a:rPr lang="pt-BR" sz="2000" dirty="0" smtClean="0"/>
              <a:t> in Paris</a:t>
            </a:r>
            <a:endParaRPr lang="pt-BR" sz="2000" dirty="0"/>
          </a:p>
          <a:p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58326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/>
              <a:t>Restaurants</a:t>
            </a:r>
            <a:r>
              <a:rPr lang="pt-BR" sz="4000" b="1" dirty="0" smtClean="0"/>
              <a:t> </a:t>
            </a:r>
            <a:r>
              <a:rPr lang="pt-BR" sz="4000" b="1" dirty="0" err="1"/>
              <a:t>Count</a:t>
            </a:r>
            <a:r>
              <a:rPr lang="pt-BR" sz="4000" b="1" dirty="0"/>
              <a:t> </a:t>
            </a:r>
            <a:r>
              <a:rPr lang="pt-BR" sz="4000" b="1" dirty="0" err="1"/>
              <a:t>by</a:t>
            </a:r>
            <a:r>
              <a:rPr lang="pt-BR" sz="4000" b="1" dirty="0"/>
              <a:t> </a:t>
            </a:r>
            <a:r>
              <a:rPr lang="pt-BR" sz="4000" b="1" dirty="0" err="1"/>
              <a:t>neighborhood</a:t>
            </a:r>
            <a:endParaRPr lang="pt-BR" sz="4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43608" y="5517232"/>
            <a:ext cx="6120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Fig. </a:t>
            </a:r>
            <a:r>
              <a:rPr lang="pt-BR" sz="2000" dirty="0" smtClean="0"/>
              <a:t>4: </a:t>
            </a:r>
            <a:r>
              <a:rPr lang="pt-BR" sz="2000" dirty="0" err="1" smtClean="0"/>
              <a:t>Restaurants</a:t>
            </a:r>
            <a:r>
              <a:rPr lang="pt-BR" sz="2000" dirty="0" smtClean="0"/>
              <a:t> </a:t>
            </a:r>
            <a:r>
              <a:rPr lang="pt-BR" sz="2000" dirty="0" err="1" smtClean="0"/>
              <a:t>Count</a:t>
            </a:r>
            <a:r>
              <a:rPr lang="pt-BR" sz="2000" dirty="0" smtClean="0"/>
              <a:t> </a:t>
            </a:r>
            <a:r>
              <a:rPr lang="pt-BR" sz="2000" dirty="0" err="1" smtClean="0"/>
              <a:t>by</a:t>
            </a:r>
            <a:r>
              <a:rPr lang="pt-BR" sz="2000" dirty="0" smtClean="0"/>
              <a:t> </a:t>
            </a:r>
            <a:r>
              <a:rPr lang="pt-BR" sz="2000" dirty="0" err="1" smtClean="0"/>
              <a:t>neighborhood</a:t>
            </a:r>
            <a:endParaRPr lang="pt-BR" sz="2000" dirty="0"/>
          </a:p>
          <a:p>
            <a:endParaRPr lang="pt-BR" dirty="0"/>
          </a:p>
        </p:txBody>
      </p:sp>
      <p:pic>
        <p:nvPicPr>
          <p:cNvPr id="8" name="Imagem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6012388" cy="447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/>
              <a:t>Food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and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beverage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frequency</a:t>
            </a:r>
            <a:endParaRPr lang="pt-BR" sz="4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03648" y="5589240"/>
            <a:ext cx="61206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Fig. </a:t>
            </a:r>
            <a:r>
              <a:rPr lang="pt-BR" sz="2000" dirty="0" smtClean="0"/>
              <a:t>5:  </a:t>
            </a:r>
            <a:r>
              <a:rPr lang="pt-BR" sz="2000" dirty="0" err="1"/>
              <a:t>Number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different</a:t>
            </a:r>
            <a:r>
              <a:rPr lang="pt-BR" sz="2000" dirty="0"/>
              <a:t> </a:t>
            </a:r>
            <a:r>
              <a:rPr lang="pt-BR" sz="2000" dirty="0" err="1"/>
              <a:t>venues</a:t>
            </a:r>
            <a:r>
              <a:rPr lang="pt-BR" sz="2000" dirty="0"/>
              <a:t> for </a:t>
            </a:r>
            <a:r>
              <a:rPr lang="pt-BR" sz="2000" dirty="0" err="1"/>
              <a:t>food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 smtClean="0"/>
              <a:t>beverage</a:t>
            </a:r>
            <a:r>
              <a:rPr lang="pt-BR" sz="2000" dirty="0" smtClean="0"/>
              <a:t> </a:t>
            </a:r>
            <a:r>
              <a:rPr lang="pt-BR" sz="2000" dirty="0"/>
              <a:t>in Paris.</a:t>
            </a:r>
          </a:p>
          <a:p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662473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/>
              <a:t>Others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kinds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of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food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frequency</a:t>
            </a:r>
            <a:endParaRPr lang="pt-BR" sz="4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43608" y="5657671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Fig. </a:t>
            </a:r>
            <a:r>
              <a:rPr lang="pt-BR" sz="2000" dirty="0" smtClean="0"/>
              <a:t>6: </a:t>
            </a:r>
            <a:r>
              <a:rPr lang="pt-BR" sz="2000" dirty="0" err="1"/>
              <a:t>Number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different</a:t>
            </a:r>
            <a:r>
              <a:rPr lang="pt-BR" sz="2000" dirty="0"/>
              <a:t> </a:t>
            </a:r>
            <a:r>
              <a:rPr lang="pt-BR" sz="2000" dirty="0" err="1"/>
              <a:t>Bakery</a:t>
            </a:r>
            <a:r>
              <a:rPr lang="pt-BR" sz="2000" dirty="0"/>
              <a:t>, Café, </a:t>
            </a:r>
            <a:r>
              <a:rPr lang="pt-BR" sz="2000" dirty="0" err="1"/>
              <a:t>Bistro</a:t>
            </a:r>
            <a:r>
              <a:rPr lang="pt-BR" sz="2000" dirty="0"/>
              <a:t>, Pizza </a:t>
            </a:r>
            <a:r>
              <a:rPr lang="pt-BR" sz="2000" dirty="0" err="1"/>
              <a:t>Place</a:t>
            </a:r>
            <a:r>
              <a:rPr lang="pt-BR" sz="2000" dirty="0"/>
              <a:t>, </a:t>
            </a:r>
            <a:r>
              <a:rPr lang="pt-BR" sz="2000" dirty="0" err="1"/>
              <a:t>Creperie</a:t>
            </a:r>
            <a:r>
              <a:rPr lang="pt-BR" sz="2000" dirty="0"/>
              <a:t>, Ice </a:t>
            </a:r>
            <a:r>
              <a:rPr lang="pt-BR" sz="2000" dirty="0" err="1"/>
              <a:t>Cream</a:t>
            </a:r>
            <a:r>
              <a:rPr lang="pt-BR" sz="2000" dirty="0"/>
              <a:t> Shop, </a:t>
            </a:r>
            <a:r>
              <a:rPr lang="pt-BR" sz="2000" dirty="0" err="1"/>
              <a:t>Sandwich</a:t>
            </a:r>
            <a:r>
              <a:rPr lang="pt-BR" sz="2000" dirty="0"/>
              <a:t> </a:t>
            </a:r>
            <a:r>
              <a:rPr lang="pt-BR" sz="2000" dirty="0" err="1"/>
              <a:t>Place</a:t>
            </a:r>
            <a:r>
              <a:rPr lang="pt-BR" sz="2000" dirty="0"/>
              <a:t>, </a:t>
            </a:r>
            <a:r>
              <a:rPr lang="pt-BR" sz="2000" dirty="0" err="1"/>
              <a:t>Pastry</a:t>
            </a:r>
            <a:r>
              <a:rPr lang="pt-BR" sz="2000" dirty="0"/>
              <a:t> Shop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Salad</a:t>
            </a:r>
            <a:r>
              <a:rPr lang="pt-BR" sz="2000" dirty="0"/>
              <a:t> </a:t>
            </a:r>
            <a:r>
              <a:rPr lang="pt-BR" sz="2000" dirty="0" err="1"/>
              <a:t>Place</a:t>
            </a:r>
            <a:r>
              <a:rPr lang="pt-BR" sz="2000" dirty="0"/>
              <a:t> in Paris.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6752"/>
            <a:ext cx="5868372" cy="436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a689e18988b81ce9c8b5e3b3a41f342bc6ff9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296</Words>
  <Application>Microsoft Office PowerPoint</Application>
  <PresentationFormat>Apresentação na tela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buenes</dc:creator>
  <cp:lastModifiedBy>buenes</cp:lastModifiedBy>
  <cp:revision>30</cp:revision>
  <dcterms:created xsi:type="dcterms:W3CDTF">2021-08-21T05:53:08Z</dcterms:created>
  <dcterms:modified xsi:type="dcterms:W3CDTF">2021-08-21T06:35:48Z</dcterms:modified>
</cp:coreProperties>
</file>