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9" r:id="rId2"/>
    <p:sldId id="540" r:id="rId3"/>
    <p:sldId id="510" r:id="rId4"/>
    <p:sldId id="509" r:id="rId5"/>
    <p:sldId id="508" r:id="rId6"/>
    <p:sldId id="343" r:id="rId7"/>
    <p:sldId id="511" r:id="rId8"/>
    <p:sldId id="512" r:id="rId9"/>
    <p:sldId id="514" r:id="rId10"/>
    <p:sldId id="470" r:id="rId11"/>
    <p:sldId id="515" r:id="rId12"/>
    <p:sldId id="523" r:id="rId13"/>
    <p:sldId id="516" r:id="rId14"/>
    <p:sldId id="517" r:id="rId15"/>
    <p:sldId id="524" r:id="rId16"/>
    <p:sldId id="518" r:id="rId17"/>
    <p:sldId id="541" r:id="rId18"/>
    <p:sldId id="542" r:id="rId19"/>
    <p:sldId id="531" r:id="rId20"/>
    <p:sldId id="538" r:id="rId21"/>
    <p:sldId id="519" r:id="rId22"/>
    <p:sldId id="520" r:id="rId23"/>
    <p:sldId id="521" r:id="rId24"/>
    <p:sldId id="522" r:id="rId25"/>
    <p:sldId id="525" r:id="rId26"/>
    <p:sldId id="526" r:id="rId27"/>
    <p:sldId id="527" r:id="rId28"/>
    <p:sldId id="543" r:id="rId29"/>
    <p:sldId id="528" r:id="rId30"/>
    <p:sldId id="529" r:id="rId31"/>
    <p:sldId id="530" r:id="rId32"/>
    <p:sldId id="537" r:id="rId33"/>
    <p:sldId id="539" r:id="rId34"/>
    <p:sldId id="532" r:id="rId35"/>
    <p:sldId id="533" r:id="rId36"/>
    <p:sldId id="534" r:id="rId37"/>
    <p:sldId id="535"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9DC"/>
    <a:srgbClr val="0324D4"/>
    <a:srgbClr val="F3F0D2"/>
    <a:srgbClr val="FCF7C9"/>
    <a:srgbClr val="9FBA81"/>
    <a:srgbClr val="3399FF"/>
    <a:srgbClr val="99CCFF"/>
    <a:srgbClr val="33CCCC"/>
    <a:srgbClr val="800080"/>
    <a:srgbClr val="B621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44" autoAdjust="0"/>
    <p:restoredTop sz="94660"/>
  </p:normalViewPr>
  <p:slideViewPr>
    <p:cSldViewPr snapToGrid="0">
      <p:cViewPr varScale="1">
        <p:scale>
          <a:sx n="114" d="100"/>
          <a:sy n="114" d="100"/>
        </p:scale>
        <p:origin x="2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36C186-D64F-42C0-AAF0-34463049D3D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4D81DC3-9BD4-4D21-8467-02E91A45DC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BA27117-D128-4DE9-B0B7-A52BC43D7726}"/>
              </a:ext>
            </a:extLst>
          </p:cNvPr>
          <p:cNvSpPr>
            <a:spLocks noGrp="1"/>
          </p:cNvSpPr>
          <p:nvPr>
            <p:ph type="dt" sz="half" idx="10"/>
          </p:nvPr>
        </p:nvSpPr>
        <p:spPr/>
        <p:txBody>
          <a:bodyPr/>
          <a:lstStyle/>
          <a:p>
            <a:fld id="{AE0C963C-C1DB-4AFD-9DDC-0691666BF49B}" type="datetime2">
              <a:rPr lang="en-US" smtClean="0"/>
              <a:pPr/>
              <a:t>Wednesday, July 13, 2022</a:t>
            </a:fld>
            <a:endParaRPr lang="en-US" cap="all" dirty="0"/>
          </a:p>
        </p:txBody>
      </p:sp>
      <p:sp>
        <p:nvSpPr>
          <p:cNvPr id="5" name="Espace réservé du pied de page 4">
            <a:extLst>
              <a:ext uri="{FF2B5EF4-FFF2-40B4-BE49-F238E27FC236}">
                <a16:creationId xmlns:a16="http://schemas.microsoft.com/office/drawing/2014/main" id="{D3823C2C-760C-46DF-87D3-93E565C8F9BA}"/>
              </a:ext>
            </a:extLst>
          </p:cNvPr>
          <p:cNvSpPr>
            <a:spLocks noGrp="1"/>
          </p:cNvSpPr>
          <p:nvPr>
            <p:ph type="ftr" sz="quarter" idx="11"/>
          </p:nvPr>
        </p:nvSpPr>
        <p:spPr/>
        <p:txBody>
          <a:bodyPr/>
          <a:lstStyle/>
          <a:p>
            <a:pPr algn="l"/>
            <a:endParaRPr lang="en-US"/>
          </a:p>
        </p:txBody>
      </p:sp>
      <p:sp>
        <p:nvSpPr>
          <p:cNvPr id="6" name="Espace réservé du numéro de diapositive 5">
            <a:extLst>
              <a:ext uri="{FF2B5EF4-FFF2-40B4-BE49-F238E27FC236}">
                <a16:creationId xmlns:a16="http://schemas.microsoft.com/office/drawing/2014/main" id="{428A5E6D-6155-46D4-8D9D-383E1C8509E1}"/>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351309107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9CA120-44FB-44E5-8426-C7338C355E5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0FED008-4312-4D78-A47E-ED5D2C17973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DBB19EF-A9B9-4659-AB30-4ECB6AFFDEA9}"/>
              </a:ext>
            </a:extLst>
          </p:cNvPr>
          <p:cNvSpPr>
            <a:spLocks noGrp="1"/>
          </p:cNvSpPr>
          <p:nvPr>
            <p:ph type="dt" sz="half" idx="10"/>
          </p:nvPr>
        </p:nvSpPr>
        <p:spPr/>
        <p:txBody>
          <a:bodyPr/>
          <a:lstStyle/>
          <a:p>
            <a:fld id="{AE0C963C-C1DB-4AFD-9DDC-0691666BF49B}" type="datetime2">
              <a:rPr lang="en-US" smtClean="0"/>
              <a:pPr/>
              <a:t>Wednesday, July 13, 2022</a:t>
            </a:fld>
            <a:endParaRPr lang="en-US" cap="all" dirty="0"/>
          </a:p>
        </p:txBody>
      </p:sp>
      <p:sp>
        <p:nvSpPr>
          <p:cNvPr id="5" name="Espace réservé du pied de page 4">
            <a:extLst>
              <a:ext uri="{FF2B5EF4-FFF2-40B4-BE49-F238E27FC236}">
                <a16:creationId xmlns:a16="http://schemas.microsoft.com/office/drawing/2014/main" id="{2A39BCCC-12E5-4270-97F6-EB485C421628}"/>
              </a:ext>
            </a:extLst>
          </p:cNvPr>
          <p:cNvSpPr>
            <a:spLocks noGrp="1"/>
          </p:cNvSpPr>
          <p:nvPr>
            <p:ph type="ftr" sz="quarter" idx="11"/>
          </p:nvPr>
        </p:nvSpPr>
        <p:spPr/>
        <p:txBody>
          <a:bodyPr/>
          <a:lstStyle/>
          <a:p>
            <a:pPr algn="l"/>
            <a:endParaRPr lang="en-US"/>
          </a:p>
        </p:txBody>
      </p:sp>
      <p:sp>
        <p:nvSpPr>
          <p:cNvPr id="6" name="Espace réservé du numéro de diapositive 5">
            <a:extLst>
              <a:ext uri="{FF2B5EF4-FFF2-40B4-BE49-F238E27FC236}">
                <a16:creationId xmlns:a16="http://schemas.microsoft.com/office/drawing/2014/main" id="{BDB75244-5987-4E04-965F-529850659553}"/>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16719001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C8C4636-CDA1-4270-BF0E-53BB030CF54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ADD79B5-D19B-4C6C-ACE2-54D6717BE1C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651B36-79B6-4ADB-AA68-CCB27704356B}"/>
              </a:ext>
            </a:extLst>
          </p:cNvPr>
          <p:cNvSpPr>
            <a:spLocks noGrp="1"/>
          </p:cNvSpPr>
          <p:nvPr>
            <p:ph type="dt" sz="half" idx="10"/>
          </p:nvPr>
        </p:nvSpPr>
        <p:spPr/>
        <p:txBody>
          <a:bodyPr/>
          <a:lstStyle/>
          <a:p>
            <a:fld id="{AE0C963C-C1DB-4AFD-9DDC-0691666BF49B}" type="datetime2">
              <a:rPr lang="en-US" smtClean="0"/>
              <a:pPr/>
              <a:t>Wednesday, July 13, 2022</a:t>
            </a:fld>
            <a:endParaRPr lang="en-US" cap="all" dirty="0"/>
          </a:p>
        </p:txBody>
      </p:sp>
      <p:sp>
        <p:nvSpPr>
          <p:cNvPr id="5" name="Espace réservé du pied de page 4">
            <a:extLst>
              <a:ext uri="{FF2B5EF4-FFF2-40B4-BE49-F238E27FC236}">
                <a16:creationId xmlns:a16="http://schemas.microsoft.com/office/drawing/2014/main" id="{A2F051C0-EA38-42C4-9A7F-1D0100D8FED7}"/>
              </a:ext>
            </a:extLst>
          </p:cNvPr>
          <p:cNvSpPr>
            <a:spLocks noGrp="1"/>
          </p:cNvSpPr>
          <p:nvPr>
            <p:ph type="ftr" sz="quarter" idx="11"/>
          </p:nvPr>
        </p:nvSpPr>
        <p:spPr/>
        <p:txBody>
          <a:bodyPr/>
          <a:lstStyle/>
          <a:p>
            <a:pPr algn="l"/>
            <a:endParaRPr lang="en-US"/>
          </a:p>
        </p:txBody>
      </p:sp>
      <p:sp>
        <p:nvSpPr>
          <p:cNvPr id="6" name="Espace réservé du numéro de diapositive 5">
            <a:extLst>
              <a:ext uri="{FF2B5EF4-FFF2-40B4-BE49-F238E27FC236}">
                <a16:creationId xmlns:a16="http://schemas.microsoft.com/office/drawing/2014/main" id="{A4B4F4F2-B622-4388-9C9F-F00481D4D39C}"/>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27731473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82C482-EFC5-4463-95AE-21EB828410E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F1F3FA7-74F8-45E3-9382-099947FEA57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3EED9EC-4EB2-41B3-99CE-4346011D9644}"/>
              </a:ext>
            </a:extLst>
          </p:cNvPr>
          <p:cNvSpPr>
            <a:spLocks noGrp="1"/>
          </p:cNvSpPr>
          <p:nvPr>
            <p:ph type="dt" sz="half" idx="10"/>
          </p:nvPr>
        </p:nvSpPr>
        <p:spPr/>
        <p:txBody>
          <a:bodyPr/>
          <a:lstStyle/>
          <a:p>
            <a:fld id="{AE0C963C-C1DB-4AFD-9DDC-0691666BF49B}" type="datetime2">
              <a:rPr lang="en-US" smtClean="0"/>
              <a:pPr/>
              <a:t>Wednesday, July 13, 2022</a:t>
            </a:fld>
            <a:endParaRPr lang="en-US" cap="all" dirty="0"/>
          </a:p>
        </p:txBody>
      </p:sp>
      <p:sp>
        <p:nvSpPr>
          <p:cNvPr id="5" name="Espace réservé du pied de page 4">
            <a:extLst>
              <a:ext uri="{FF2B5EF4-FFF2-40B4-BE49-F238E27FC236}">
                <a16:creationId xmlns:a16="http://schemas.microsoft.com/office/drawing/2014/main" id="{305AB299-0033-4DC6-8263-7CB45823E7DE}"/>
              </a:ext>
            </a:extLst>
          </p:cNvPr>
          <p:cNvSpPr>
            <a:spLocks noGrp="1"/>
          </p:cNvSpPr>
          <p:nvPr>
            <p:ph type="ftr" sz="quarter" idx="11"/>
          </p:nvPr>
        </p:nvSpPr>
        <p:spPr/>
        <p:txBody>
          <a:bodyPr/>
          <a:lstStyle/>
          <a:p>
            <a:pPr algn="l"/>
            <a:endParaRPr lang="en-US"/>
          </a:p>
        </p:txBody>
      </p:sp>
      <p:sp>
        <p:nvSpPr>
          <p:cNvPr id="6" name="Espace réservé du numéro de diapositive 5">
            <a:extLst>
              <a:ext uri="{FF2B5EF4-FFF2-40B4-BE49-F238E27FC236}">
                <a16:creationId xmlns:a16="http://schemas.microsoft.com/office/drawing/2014/main" id="{37655A98-DCC0-4DF9-A188-DE626096CA69}"/>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34716591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E78F11-49D4-46B4-977F-6988DF7E297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BE75C2B-B972-48E4-8CB6-C59ECE908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DE4423C-33D5-45AD-A78C-7BAD28C00913}"/>
              </a:ext>
            </a:extLst>
          </p:cNvPr>
          <p:cNvSpPr>
            <a:spLocks noGrp="1"/>
          </p:cNvSpPr>
          <p:nvPr>
            <p:ph type="dt" sz="half" idx="10"/>
          </p:nvPr>
        </p:nvSpPr>
        <p:spPr/>
        <p:txBody>
          <a:bodyPr/>
          <a:lstStyle/>
          <a:p>
            <a:fld id="{AE0C963C-C1DB-4AFD-9DDC-0691666BF49B}" type="datetime2">
              <a:rPr lang="en-US" smtClean="0"/>
              <a:pPr/>
              <a:t>Wednesday, July 13, 2022</a:t>
            </a:fld>
            <a:endParaRPr lang="en-US" cap="all" dirty="0"/>
          </a:p>
        </p:txBody>
      </p:sp>
      <p:sp>
        <p:nvSpPr>
          <p:cNvPr id="5" name="Espace réservé du pied de page 4">
            <a:extLst>
              <a:ext uri="{FF2B5EF4-FFF2-40B4-BE49-F238E27FC236}">
                <a16:creationId xmlns:a16="http://schemas.microsoft.com/office/drawing/2014/main" id="{40D4F8C8-6400-4963-B794-1AA5CD764CB3}"/>
              </a:ext>
            </a:extLst>
          </p:cNvPr>
          <p:cNvSpPr>
            <a:spLocks noGrp="1"/>
          </p:cNvSpPr>
          <p:nvPr>
            <p:ph type="ftr" sz="quarter" idx="11"/>
          </p:nvPr>
        </p:nvSpPr>
        <p:spPr/>
        <p:txBody>
          <a:bodyPr/>
          <a:lstStyle/>
          <a:p>
            <a:pPr algn="l"/>
            <a:endParaRPr lang="en-US"/>
          </a:p>
        </p:txBody>
      </p:sp>
      <p:sp>
        <p:nvSpPr>
          <p:cNvPr id="6" name="Espace réservé du numéro de diapositive 5">
            <a:extLst>
              <a:ext uri="{FF2B5EF4-FFF2-40B4-BE49-F238E27FC236}">
                <a16:creationId xmlns:a16="http://schemas.microsoft.com/office/drawing/2014/main" id="{A1702D78-B1B7-4F21-A9FA-831EE8ABE8C5}"/>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16080698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FF5E5D-7356-40BD-B0B5-6E83898D4B4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3795171-2FE8-41EF-9080-961FAC6FBC1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4D4BB7A-3C6C-49DC-AF56-C76A953A32D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7C4D5DB-1737-443D-AE54-84F36A7EDA78}"/>
              </a:ext>
            </a:extLst>
          </p:cNvPr>
          <p:cNvSpPr>
            <a:spLocks noGrp="1"/>
          </p:cNvSpPr>
          <p:nvPr>
            <p:ph type="dt" sz="half" idx="10"/>
          </p:nvPr>
        </p:nvSpPr>
        <p:spPr/>
        <p:txBody>
          <a:bodyPr/>
          <a:lstStyle/>
          <a:p>
            <a:fld id="{AE0C963C-C1DB-4AFD-9DDC-0691666BF49B}" type="datetime2">
              <a:rPr lang="en-US" smtClean="0"/>
              <a:pPr/>
              <a:t>Wednesday, July 13, 2022</a:t>
            </a:fld>
            <a:endParaRPr lang="en-US" cap="all" dirty="0"/>
          </a:p>
        </p:txBody>
      </p:sp>
      <p:sp>
        <p:nvSpPr>
          <p:cNvPr id="6" name="Espace réservé du pied de page 5">
            <a:extLst>
              <a:ext uri="{FF2B5EF4-FFF2-40B4-BE49-F238E27FC236}">
                <a16:creationId xmlns:a16="http://schemas.microsoft.com/office/drawing/2014/main" id="{FB9870BB-6CA7-4AE8-AFC2-423FA5CAC7B7}"/>
              </a:ext>
            </a:extLst>
          </p:cNvPr>
          <p:cNvSpPr>
            <a:spLocks noGrp="1"/>
          </p:cNvSpPr>
          <p:nvPr>
            <p:ph type="ftr" sz="quarter" idx="11"/>
          </p:nvPr>
        </p:nvSpPr>
        <p:spPr/>
        <p:txBody>
          <a:bodyPr/>
          <a:lstStyle/>
          <a:p>
            <a:pPr algn="l"/>
            <a:endParaRPr lang="en-US"/>
          </a:p>
        </p:txBody>
      </p:sp>
      <p:sp>
        <p:nvSpPr>
          <p:cNvPr id="7" name="Espace réservé du numéro de diapositive 6">
            <a:extLst>
              <a:ext uri="{FF2B5EF4-FFF2-40B4-BE49-F238E27FC236}">
                <a16:creationId xmlns:a16="http://schemas.microsoft.com/office/drawing/2014/main" id="{832DB14C-CF50-41E8-8AF7-4C9720632A1F}"/>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28521747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0200AA-16A9-4F7C-B2A8-4204A9B3EA2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C6A9423-C53A-4962-82FB-184BD1324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B01D51F-41A2-43C9-B74B-81EA4B8C418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97D7BD0-C856-4B54-BA56-211DF275D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CF792F0-5CD4-49CC-9DCD-65317C6E46F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1550867-9C90-4B8C-AD8A-746C51E32349}"/>
              </a:ext>
            </a:extLst>
          </p:cNvPr>
          <p:cNvSpPr>
            <a:spLocks noGrp="1"/>
          </p:cNvSpPr>
          <p:nvPr>
            <p:ph type="dt" sz="half" idx="10"/>
          </p:nvPr>
        </p:nvSpPr>
        <p:spPr/>
        <p:txBody>
          <a:bodyPr/>
          <a:lstStyle/>
          <a:p>
            <a:fld id="{AE0C963C-C1DB-4AFD-9DDC-0691666BF49B}" type="datetime2">
              <a:rPr lang="en-US" smtClean="0"/>
              <a:pPr/>
              <a:t>Wednesday, July 13, 2022</a:t>
            </a:fld>
            <a:endParaRPr lang="en-US" cap="all" dirty="0"/>
          </a:p>
        </p:txBody>
      </p:sp>
      <p:sp>
        <p:nvSpPr>
          <p:cNvPr id="8" name="Espace réservé du pied de page 7">
            <a:extLst>
              <a:ext uri="{FF2B5EF4-FFF2-40B4-BE49-F238E27FC236}">
                <a16:creationId xmlns:a16="http://schemas.microsoft.com/office/drawing/2014/main" id="{A175FD06-1101-49AB-8835-17FAD908F3CD}"/>
              </a:ext>
            </a:extLst>
          </p:cNvPr>
          <p:cNvSpPr>
            <a:spLocks noGrp="1"/>
          </p:cNvSpPr>
          <p:nvPr>
            <p:ph type="ftr" sz="quarter" idx="11"/>
          </p:nvPr>
        </p:nvSpPr>
        <p:spPr/>
        <p:txBody>
          <a:bodyPr/>
          <a:lstStyle/>
          <a:p>
            <a:pPr algn="l"/>
            <a:endParaRPr lang="en-US"/>
          </a:p>
        </p:txBody>
      </p:sp>
      <p:sp>
        <p:nvSpPr>
          <p:cNvPr id="9" name="Espace réservé du numéro de diapositive 8">
            <a:extLst>
              <a:ext uri="{FF2B5EF4-FFF2-40B4-BE49-F238E27FC236}">
                <a16:creationId xmlns:a16="http://schemas.microsoft.com/office/drawing/2014/main" id="{5AA13706-DCE7-466B-B965-E03A8AC49390}"/>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24482185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76C324-A544-44A4-8417-81D46875343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4DE3DA2-94B6-43BD-82A2-8C124DAAEDDD}"/>
              </a:ext>
            </a:extLst>
          </p:cNvPr>
          <p:cNvSpPr>
            <a:spLocks noGrp="1"/>
          </p:cNvSpPr>
          <p:nvPr>
            <p:ph type="dt" sz="half" idx="10"/>
          </p:nvPr>
        </p:nvSpPr>
        <p:spPr/>
        <p:txBody>
          <a:bodyPr/>
          <a:lstStyle/>
          <a:p>
            <a:fld id="{AE0C963C-C1DB-4AFD-9DDC-0691666BF49B}" type="datetime2">
              <a:rPr lang="en-US" smtClean="0"/>
              <a:pPr/>
              <a:t>Wednesday, July 13, 2022</a:t>
            </a:fld>
            <a:endParaRPr lang="en-US" cap="all" dirty="0"/>
          </a:p>
        </p:txBody>
      </p:sp>
      <p:sp>
        <p:nvSpPr>
          <p:cNvPr id="4" name="Espace réservé du pied de page 3">
            <a:extLst>
              <a:ext uri="{FF2B5EF4-FFF2-40B4-BE49-F238E27FC236}">
                <a16:creationId xmlns:a16="http://schemas.microsoft.com/office/drawing/2014/main" id="{B363F3D3-42EF-463F-B4CD-47BC8A585C66}"/>
              </a:ext>
            </a:extLst>
          </p:cNvPr>
          <p:cNvSpPr>
            <a:spLocks noGrp="1"/>
          </p:cNvSpPr>
          <p:nvPr>
            <p:ph type="ftr" sz="quarter" idx="11"/>
          </p:nvPr>
        </p:nvSpPr>
        <p:spPr/>
        <p:txBody>
          <a:bodyPr/>
          <a:lstStyle/>
          <a:p>
            <a:pPr algn="l"/>
            <a:endParaRPr lang="en-US"/>
          </a:p>
        </p:txBody>
      </p:sp>
      <p:sp>
        <p:nvSpPr>
          <p:cNvPr id="5" name="Espace réservé du numéro de diapositive 4">
            <a:extLst>
              <a:ext uri="{FF2B5EF4-FFF2-40B4-BE49-F238E27FC236}">
                <a16:creationId xmlns:a16="http://schemas.microsoft.com/office/drawing/2014/main" id="{AF789BEE-72EA-4886-8F06-3514EC7A66A9}"/>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12220352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83E0736-AA52-4CEA-AB9D-FC6880666ABF}"/>
              </a:ext>
            </a:extLst>
          </p:cNvPr>
          <p:cNvSpPr>
            <a:spLocks noGrp="1"/>
          </p:cNvSpPr>
          <p:nvPr>
            <p:ph type="dt" sz="half" idx="10"/>
          </p:nvPr>
        </p:nvSpPr>
        <p:spPr/>
        <p:txBody>
          <a:bodyPr/>
          <a:lstStyle/>
          <a:p>
            <a:fld id="{AE0C963C-C1DB-4AFD-9DDC-0691666BF49B}" type="datetime2">
              <a:rPr lang="en-US" smtClean="0"/>
              <a:pPr/>
              <a:t>Wednesday, July 13, 2022</a:t>
            </a:fld>
            <a:endParaRPr lang="en-US" cap="all" dirty="0"/>
          </a:p>
        </p:txBody>
      </p:sp>
      <p:sp>
        <p:nvSpPr>
          <p:cNvPr id="3" name="Espace réservé du pied de page 2">
            <a:extLst>
              <a:ext uri="{FF2B5EF4-FFF2-40B4-BE49-F238E27FC236}">
                <a16:creationId xmlns:a16="http://schemas.microsoft.com/office/drawing/2014/main" id="{05A8546B-41A1-4328-BDD5-94E3050F58F3}"/>
              </a:ext>
            </a:extLst>
          </p:cNvPr>
          <p:cNvSpPr>
            <a:spLocks noGrp="1"/>
          </p:cNvSpPr>
          <p:nvPr>
            <p:ph type="ftr" sz="quarter" idx="11"/>
          </p:nvPr>
        </p:nvSpPr>
        <p:spPr/>
        <p:txBody>
          <a:bodyPr/>
          <a:lstStyle/>
          <a:p>
            <a:pPr algn="l"/>
            <a:endParaRPr lang="en-US"/>
          </a:p>
        </p:txBody>
      </p:sp>
      <p:sp>
        <p:nvSpPr>
          <p:cNvPr id="4" name="Espace réservé du numéro de diapositive 3">
            <a:extLst>
              <a:ext uri="{FF2B5EF4-FFF2-40B4-BE49-F238E27FC236}">
                <a16:creationId xmlns:a16="http://schemas.microsoft.com/office/drawing/2014/main" id="{2A577ED7-7115-47A2-A17B-F2A2D0945B0C}"/>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1525614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C04D33-DB7E-4416-8F6E-CAD1C0C0CED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B4D635E-177F-4892-8470-DBED28C75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5DF40E7-D104-48B7-9E1D-C7EF84788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84A11DD-1C2B-4196-9A28-55717A3C385E}"/>
              </a:ext>
            </a:extLst>
          </p:cNvPr>
          <p:cNvSpPr>
            <a:spLocks noGrp="1"/>
          </p:cNvSpPr>
          <p:nvPr>
            <p:ph type="dt" sz="half" idx="10"/>
          </p:nvPr>
        </p:nvSpPr>
        <p:spPr/>
        <p:txBody>
          <a:bodyPr/>
          <a:lstStyle/>
          <a:p>
            <a:fld id="{AE0C963C-C1DB-4AFD-9DDC-0691666BF49B}" type="datetime2">
              <a:rPr lang="en-US" smtClean="0"/>
              <a:pPr/>
              <a:t>Wednesday, July 13, 2022</a:t>
            </a:fld>
            <a:endParaRPr lang="en-US" cap="all" dirty="0"/>
          </a:p>
        </p:txBody>
      </p:sp>
      <p:sp>
        <p:nvSpPr>
          <p:cNvPr id="6" name="Espace réservé du pied de page 5">
            <a:extLst>
              <a:ext uri="{FF2B5EF4-FFF2-40B4-BE49-F238E27FC236}">
                <a16:creationId xmlns:a16="http://schemas.microsoft.com/office/drawing/2014/main" id="{700A52CA-0A6E-4E1B-83D6-9513D78F389A}"/>
              </a:ext>
            </a:extLst>
          </p:cNvPr>
          <p:cNvSpPr>
            <a:spLocks noGrp="1"/>
          </p:cNvSpPr>
          <p:nvPr>
            <p:ph type="ftr" sz="quarter" idx="11"/>
          </p:nvPr>
        </p:nvSpPr>
        <p:spPr/>
        <p:txBody>
          <a:bodyPr/>
          <a:lstStyle/>
          <a:p>
            <a:pPr algn="l"/>
            <a:endParaRPr lang="en-US"/>
          </a:p>
        </p:txBody>
      </p:sp>
      <p:sp>
        <p:nvSpPr>
          <p:cNvPr id="7" name="Espace réservé du numéro de diapositive 6">
            <a:extLst>
              <a:ext uri="{FF2B5EF4-FFF2-40B4-BE49-F238E27FC236}">
                <a16:creationId xmlns:a16="http://schemas.microsoft.com/office/drawing/2014/main" id="{AC849724-D693-4E4B-9EBF-C1BED076E77D}"/>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3252969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D94915-0E08-4CFE-81E2-062EAA75D11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EF48D6E-B77D-46F5-A5F5-406B1F8A7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2229172-9852-47C8-87D0-59B3D38FC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D2194A-9399-47C3-A3F2-AEA40B32C098}"/>
              </a:ext>
            </a:extLst>
          </p:cNvPr>
          <p:cNvSpPr>
            <a:spLocks noGrp="1"/>
          </p:cNvSpPr>
          <p:nvPr>
            <p:ph type="dt" sz="half" idx="10"/>
          </p:nvPr>
        </p:nvSpPr>
        <p:spPr/>
        <p:txBody>
          <a:bodyPr/>
          <a:lstStyle/>
          <a:p>
            <a:fld id="{AE0C963C-C1DB-4AFD-9DDC-0691666BF49B}" type="datetime2">
              <a:rPr lang="en-US" smtClean="0"/>
              <a:pPr/>
              <a:t>Wednesday, July 13, 2022</a:t>
            </a:fld>
            <a:endParaRPr lang="en-US" cap="all" dirty="0"/>
          </a:p>
        </p:txBody>
      </p:sp>
      <p:sp>
        <p:nvSpPr>
          <p:cNvPr id="6" name="Espace réservé du pied de page 5">
            <a:extLst>
              <a:ext uri="{FF2B5EF4-FFF2-40B4-BE49-F238E27FC236}">
                <a16:creationId xmlns:a16="http://schemas.microsoft.com/office/drawing/2014/main" id="{990CFFF0-559B-4DA3-AB37-7F6721F662D1}"/>
              </a:ext>
            </a:extLst>
          </p:cNvPr>
          <p:cNvSpPr>
            <a:spLocks noGrp="1"/>
          </p:cNvSpPr>
          <p:nvPr>
            <p:ph type="ftr" sz="quarter" idx="11"/>
          </p:nvPr>
        </p:nvSpPr>
        <p:spPr/>
        <p:txBody>
          <a:bodyPr/>
          <a:lstStyle/>
          <a:p>
            <a:pPr algn="l"/>
            <a:endParaRPr lang="en-US"/>
          </a:p>
        </p:txBody>
      </p:sp>
      <p:sp>
        <p:nvSpPr>
          <p:cNvPr id="7" name="Espace réservé du numéro de diapositive 6">
            <a:extLst>
              <a:ext uri="{FF2B5EF4-FFF2-40B4-BE49-F238E27FC236}">
                <a16:creationId xmlns:a16="http://schemas.microsoft.com/office/drawing/2014/main" id="{91131A22-41F5-493A-8ECA-C34C40D50411}"/>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181805570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B6389CC-6BFB-4DBF-83BD-069B3F6935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D8E5BE2-2C68-486D-8AF2-1778B174A8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C55A3DC-149C-427D-85C2-2B068899BE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C963C-C1DB-4AFD-9DDC-0691666BF49B}" type="datetime2">
              <a:rPr lang="en-US" smtClean="0"/>
              <a:pPr/>
              <a:t>Wednesday, July 13, 2022</a:t>
            </a:fld>
            <a:endParaRPr lang="en-US" cap="all" dirty="0"/>
          </a:p>
        </p:txBody>
      </p:sp>
      <p:sp>
        <p:nvSpPr>
          <p:cNvPr id="5" name="Espace réservé du pied de page 4">
            <a:extLst>
              <a:ext uri="{FF2B5EF4-FFF2-40B4-BE49-F238E27FC236}">
                <a16:creationId xmlns:a16="http://schemas.microsoft.com/office/drawing/2014/main" id="{DA5FEF7F-ED93-4495-93BB-B4D025061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a:p>
        </p:txBody>
      </p:sp>
      <p:sp>
        <p:nvSpPr>
          <p:cNvPr id="6" name="Espace réservé du numéro de diapositive 5">
            <a:extLst>
              <a:ext uri="{FF2B5EF4-FFF2-40B4-BE49-F238E27FC236}">
                <a16:creationId xmlns:a16="http://schemas.microsoft.com/office/drawing/2014/main" id="{78A95871-9952-4DE2-94CB-EACEFCEC6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394554273"/>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microsoft.com/office/2007/relationships/hdphoto" Target="../media/hdphoto1.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18" Type="http://schemas.openxmlformats.org/officeDocument/2006/relationships/image" Target="../media/image79.png"/><Relationship Id="rId26" Type="http://schemas.openxmlformats.org/officeDocument/2006/relationships/image" Target="../media/image87.png"/><Relationship Id="rId3" Type="http://schemas.openxmlformats.org/officeDocument/2006/relationships/tags" Target="../tags/tag93.xml"/><Relationship Id="rId21" Type="http://schemas.openxmlformats.org/officeDocument/2006/relationships/image" Target="../media/image82.svg"/><Relationship Id="rId7" Type="http://schemas.openxmlformats.org/officeDocument/2006/relationships/tags" Target="../tags/tag97.xml"/><Relationship Id="rId12" Type="http://schemas.openxmlformats.org/officeDocument/2006/relationships/tags" Target="../tags/tag102.xml"/><Relationship Id="rId17" Type="http://schemas.openxmlformats.org/officeDocument/2006/relationships/slideLayout" Target="../slideLayouts/slideLayout1.xml"/><Relationship Id="rId25" Type="http://schemas.openxmlformats.org/officeDocument/2006/relationships/image" Target="../media/image86.svg"/><Relationship Id="rId2" Type="http://schemas.openxmlformats.org/officeDocument/2006/relationships/tags" Target="../tags/tag92.xml"/><Relationship Id="rId16" Type="http://schemas.openxmlformats.org/officeDocument/2006/relationships/tags" Target="../tags/tag106.xml"/><Relationship Id="rId20" Type="http://schemas.openxmlformats.org/officeDocument/2006/relationships/image" Target="../media/image81.png"/><Relationship Id="rId29" Type="http://schemas.openxmlformats.org/officeDocument/2006/relationships/image" Target="../media/image90.svg"/><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24" Type="http://schemas.openxmlformats.org/officeDocument/2006/relationships/image" Target="../media/image85.png"/><Relationship Id="rId5" Type="http://schemas.openxmlformats.org/officeDocument/2006/relationships/tags" Target="../tags/tag95.xml"/><Relationship Id="rId15" Type="http://schemas.openxmlformats.org/officeDocument/2006/relationships/tags" Target="../tags/tag105.xml"/><Relationship Id="rId23" Type="http://schemas.openxmlformats.org/officeDocument/2006/relationships/image" Target="../media/image84.svg"/><Relationship Id="rId28" Type="http://schemas.openxmlformats.org/officeDocument/2006/relationships/image" Target="../media/image89.png"/><Relationship Id="rId10" Type="http://schemas.openxmlformats.org/officeDocument/2006/relationships/tags" Target="../tags/tag100.xml"/><Relationship Id="rId19" Type="http://schemas.openxmlformats.org/officeDocument/2006/relationships/image" Target="../media/image80.svg"/><Relationship Id="rId31" Type="http://schemas.openxmlformats.org/officeDocument/2006/relationships/image" Target="../media/image92.svg"/><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tags" Target="../tags/tag104.xml"/><Relationship Id="rId22" Type="http://schemas.openxmlformats.org/officeDocument/2006/relationships/image" Target="../media/image83.png"/><Relationship Id="rId27" Type="http://schemas.openxmlformats.org/officeDocument/2006/relationships/image" Target="../media/image88.svg"/><Relationship Id="rId30" Type="http://schemas.openxmlformats.org/officeDocument/2006/relationships/image" Target="../media/image91.png"/></Relationships>
</file>

<file path=ppt/slides/_rels/slide11.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tags" Target="../tags/tag119.xml"/><Relationship Id="rId18" Type="http://schemas.openxmlformats.org/officeDocument/2006/relationships/image" Target="../media/image94.svg"/><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tags" Target="../tags/tag118.xml"/><Relationship Id="rId17" Type="http://schemas.openxmlformats.org/officeDocument/2006/relationships/image" Target="../media/image93.png"/><Relationship Id="rId2" Type="http://schemas.openxmlformats.org/officeDocument/2006/relationships/tags" Target="../tags/tag108.xml"/><Relationship Id="rId16" Type="http://schemas.openxmlformats.org/officeDocument/2006/relationships/slideLayout" Target="../slideLayouts/slideLayout1.xml"/><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tags" Target="../tags/tag117.xml"/><Relationship Id="rId5" Type="http://schemas.openxmlformats.org/officeDocument/2006/relationships/tags" Target="../tags/tag111.xml"/><Relationship Id="rId15" Type="http://schemas.openxmlformats.org/officeDocument/2006/relationships/tags" Target="../tags/tag121.xml"/><Relationship Id="rId10" Type="http://schemas.openxmlformats.org/officeDocument/2006/relationships/tags" Target="../tags/tag116.xml"/><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tags" Target="../tags/tag120.xml"/></Relationships>
</file>

<file path=ppt/slides/_rels/slide12.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tags" Target="../tags/tag124.xml"/><Relationship Id="rId7" Type="http://schemas.openxmlformats.org/officeDocument/2006/relationships/slideLayout" Target="../slideLayouts/slideLayout1.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9" Type="http://schemas.openxmlformats.org/officeDocument/2006/relationships/image" Target="../media/image96.png"/></Relationships>
</file>

<file path=ppt/slides/_rels/slide13.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image" Target="../media/image101.png"/></Relationships>
</file>

<file path=ppt/slides/_rels/slide16.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tags" Target="../tags/tag141.xml"/><Relationship Id="rId7" Type="http://schemas.openxmlformats.org/officeDocument/2006/relationships/image" Target="../media/image104.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slideLayout" Target="../slideLayouts/slideLayout1.xml"/><Relationship Id="rId5" Type="http://schemas.openxmlformats.org/officeDocument/2006/relationships/tags" Target="../tags/tag143.xml"/><Relationship Id="rId4" Type="http://schemas.openxmlformats.org/officeDocument/2006/relationships/tags" Target="../tags/tag142.xml"/></Relationships>
</file>

<file path=ppt/slides/_rels/slide18.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3" Type="http://schemas.openxmlformats.org/officeDocument/2006/relationships/tags" Target="../tags/tag7.xml"/><Relationship Id="rId7" Type="http://schemas.openxmlformats.org/officeDocument/2006/relationships/slideLayout" Target="../slideLayouts/slideLayout1.xml"/><Relationship Id="rId12" Type="http://schemas.openxmlformats.org/officeDocument/2006/relationships/image" Target="../media/image6.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5.svg"/><Relationship Id="rId5" Type="http://schemas.openxmlformats.org/officeDocument/2006/relationships/tags" Target="../tags/tag9.xml"/><Relationship Id="rId15" Type="http://schemas.openxmlformats.org/officeDocument/2006/relationships/image" Target="../media/image9.svg"/><Relationship Id="rId10" Type="http://schemas.openxmlformats.org/officeDocument/2006/relationships/image" Target="../media/image4.png"/><Relationship Id="rId4" Type="http://schemas.openxmlformats.org/officeDocument/2006/relationships/tags" Target="../tags/tag8.xml"/><Relationship Id="rId9" Type="http://schemas.openxmlformats.org/officeDocument/2006/relationships/image" Target="../media/image3.svg"/><Relationship Id="rId1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5" Type="http://schemas.openxmlformats.org/officeDocument/2006/relationships/image" Target="../media/image110.png"/><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tags" Target="../tags/tag172.xml"/><Relationship Id="rId13" Type="http://schemas.openxmlformats.org/officeDocument/2006/relationships/image" Target="../media/image118.png"/><Relationship Id="rId3" Type="http://schemas.openxmlformats.org/officeDocument/2006/relationships/tags" Target="../tags/tag167.xml"/><Relationship Id="rId7" Type="http://schemas.openxmlformats.org/officeDocument/2006/relationships/tags" Target="../tags/tag171.xml"/><Relationship Id="rId12" Type="http://schemas.openxmlformats.org/officeDocument/2006/relationships/image" Target="../media/image117.png"/><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slideLayout" Target="../slideLayouts/slideLayout1.xml"/><Relationship Id="rId5" Type="http://schemas.openxmlformats.org/officeDocument/2006/relationships/tags" Target="../tags/tag169.xml"/><Relationship Id="rId15" Type="http://schemas.openxmlformats.org/officeDocument/2006/relationships/image" Target="../media/image120.png"/><Relationship Id="rId10" Type="http://schemas.openxmlformats.org/officeDocument/2006/relationships/tags" Target="../tags/tag174.xml"/><Relationship Id="rId4" Type="http://schemas.openxmlformats.org/officeDocument/2006/relationships/tags" Target="../tags/tag168.xml"/><Relationship Id="rId9" Type="http://schemas.openxmlformats.org/officeDocument/2006/relationships/tags" Target="../tags/tag173.xml"/><Relationship Id="rId14" Type="http://schemas.openxmlformats.org/officeDocument/2006/relationships/image" Target="../media/image119.png"/></Relationships>
</file>

<file path=ppt/slides/_rels/slide26.xml.rels><?xml version="1.0" encoding="UTF-8" standalone="yes"?>
<Relationships xmlns="http://schemas.openxmlformats.org/package/2006/relationships"><Relationship Id="rId8" Type="http://schemas.openxmlformats.org/officeDocument/2006/relationships/tags" Target="../tags/tag182.xml"/><Relationship Id="rId3" Type="http://schemas.openxmlformats.org/officeDocument/2006/relationships/tags" Target="../tags/tag177.xml"/><Relationship Id="rId7" Type="http://schemas.openxmlformats.org/officeDocument/2006/relationships/tags" Target="../tags/tag181.xml"/><Relationship Id="rId12" Type="http://schemas.openxmlformats.org/officeDocument/2006/relationships/image" Target="../media/image123.png"/><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11" Type="http://schemas.openxmlformats.org/officeDocument/2006/relationships/image" Target="../media/image122.png"/><Relationship Id="rId5" Type="http://schemas.openxmlformats.org/officeDocument/2006/relationships/tags" Target="../tags/tag179.xml"/><Relationship Id="rId10" Type="http://schemas.openxmlformats.org/officeDocument/2006/relationships/image" Target="../media/image121.png"/><Relationship Id="rId4" Type="http://schemas.openxmlformats.org/officeDocument/2006/relationships/tags" Target="../tags/tag178.xml"/><Relationship Id="rId9"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tags" Target="../tags/tag190.xml"/><Relationship Id="rId3" Type="http://schemas.openxmlformats.org/officeDocument/2006/relationships/tags" Target="../tags/tag185.xml"/><Relationship Id="rId7" Type="http://schemas.openxmlformats.org/officeDocument/2006/relationships/tags" Target="../tags/tag189.xml"/><Relationship Id="rId12" Type="http://schemas.openxmlformats.org/officeDocument/2006/relationships/image" Target="../media/image126.png"/><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image" Target="../media/image125.png"/><Relationship Id="rId5" Type="http://schemas.openxmlformats.org/officeDocument/2006/relationships/tags" Target="../tags/tag187.xml"/><Relationship Id="rId10" Type="http://schemas.openxmlformats.org/officeDocument/2006/relationships/image" Target="../media/image124.png"/><Relationship Id="rId4" Type="http://schemas.openxmlformats.org/officeDocument/2006/relationships/tags" Target="../tags/tag186.xml"/><Relationship Id="rId9"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image" Target="../media/image127.png"/><Relationship Id="rId5" Type="http://schemas.openxmlformats.org/officeDocument/2006/relationships/slideLayout" Target="../slideLayouts/slideLayout1.xml"/><Relationship Id="rId4" Type="http://schemas.openxmlformats.org/officeDocument/2006/relationships/tags" Target="../tags/tag194.xml"/></Relationships>
</file>

<file path=ppt/slides/_rels/slide29.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tags" Target="../tags/tag197.xml"/><Relationship Id="rId7" Type="http://schemas.openxmlformats.org/officeDocument/2006/relationships/image" Target="../media/image128.png"/><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slideLayout" Target="../slideLayouts/slideLayout1.xml"/><Relationship Id="rId5" Type="http://schemas.openxmlformats.org/officeDocument/2006/relationships/tags" Target="../tags/tag199.xml"/><Relationship Id="rId4" Type="http://schemas.openxmlformats.org/officeDocument/2006/relationships/tags" Target="../tags/tag198.xml"/></Relationships>
</file>

<file path=ppt/slides/_rels/slide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image" Target="../media/image130.jpeg"/><Relationship Id="rId5" Type="http://schemas.openxmlformats.org/officeDocument/2006/relationships/slideLayout" Target="../slideLayouts/slideLayout1.xml"/><Relationship Id="rId4" Type="http://schemas.openxmlformats.org/officeDocument/2006/relationships/tags" Target="../tags/tag203.xml"/></Relationships>
</file>

<file path=ppt/slides/_rels/slide31.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5" Type="http://schemas.openxmlformats.org/officeDocument/2006/relationships/image" Target="../media/image135.png"/><Relationship Id="rId4"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4"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tags" Target="../tags/tag226.xml"/><Relationship Id="rId3" Type="http://schemas.openxmlformats.org/officeDocument/2006/relationships/tags" Target="../tags/tag221.xml"/><Relationship Id="rId7" Type="http://schemas.openxmlformats.org/officeDocument/2006/relationships/tags" Target="../tags/tag225.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image" Target="../media/image72.svg"/><Relationship Id="rId5" Type="http://schemas.openxmlformats.org/officeDocument/2006/relationships/tags" Target="../tags/tag223.xml"/><Relationship Id="rId10" Type="http://schemas.openxmlformats.org/officeDocument/2006/relationships/image" Target="../media/image71.png"/><Relationship Id="rId4" Type="http://schemas.openxmlformats.org/officeDocument/2006/relationships/tags" Target="../tags/tag222.xml"/><Relationship Id="rId9"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tags" Target="../tags/tag234.xml"/><Relationship Id="rId13" Type="http://schemas.openxmlformats.org/officeDocument/2006/relationships/image" Target="../media/image72.svg"/><Relationship Id="rId3" Type="http://schemas.openxmlformats.org/officeDocument/2006/relationships/tags" Target="../tags/tag229.xml"/><Relationship Id="rId7" Type="http://schemas.openxmlformats.org/officeDocument/2006/relationships/tags" Target="../tags/tag233.xml"/><Relationship Id="rId12" Type="http://schemas.openxmlformats.org/officeDocument/2006/relationships/image" Target="../media/image71.png"/><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slideLayout" Target="../slideLayouts/slideLayout1.xml"/><Relationship Id="rId5" Type="http://schemas.openxmlformats.org/officeDocument/2006/relationships/tags" Target="../tags/tag231.xml"/><Relationship Id="rId10" Type="http://schemas.openxmlformats.org/officeDocument/2006/relationships/tags" Target="../tags/tag236.xml"/><Relationship Id="rId4" Type="http://schemas.openxmlformats.org/officeDocument/2006/relationships/tags" Target="../tags/tag230.xml"/><Relationship Id="rId9" Type="http://schemas.openxmlformats.org/officeDocument/2006/relationships/tags" Target="../tags/tag235.xml"/></Relationships>
</file>

<file path=ppt/slides/_rels/slide4.xml.rels><?xml version="1.0" encoding="UTF-8" standalone="yes"?>
<Relationships xmlns="http://schemas.openxmlformats.org/package/2006/relationships"><Relationship Id="rId26" Type="http://schemas.openxmlformats.org/officeDocument/2006/relationships/tags" Target="../tags/tag39.xml"/><Relationship Id="rId21" Type="http://schemas.openxmlformats.org/officeDocument/2006/relationships/tags" Target="../tags/tag34.xml"/><Relationship Id="rId42" Type="http://schemas.openxmlformats.org/officeDocument/2006/relationships/image" Target="../media/image10.png"/><Relationship Id="rId47" Type="http://schemas.openxmlformats.org/officeDocument/2006/relationships/image" Target="../media/image15.svg"/><Relationship Id="rId63" Type="http://schemas.openxmlformats.org/officeDocument/2006/relationships/image" Target="../media/image29.svg"/><Relationship Id="rId68" Type="http://schemas.openxmlformats.org/officeDocument/2006/relationships/image" Target="../media/image34.png"/><Relationship Id="rId84" Type="http://schemas.openxmlformats.org/officeDocument/2006/relationships/image" Target="../media/image50.png"/><Relationship Id="rId89" Type="http://schemas.openxmlformats.org/officeDocument/2006/relationships/image" Target="../media/image55.svg"/><Relationship Id="rId7" Type="http://schemas.openxmlformats.org/officeDocument/2006/relationships/tags" Target="../tags/tag20.xml"/><Relationship Id="rId71" Type="http://schemas.openxmlformats.org/officeDocument/2006/relationships/image" Target="../media/image37.svg"/><Relationship Id="rId92" Type="http://schemas.openxmlformats.org/officeDocument/2006/relationships/image" Target="../media/image58.png"/><Relationship Id="rId2" Type="http://schemas.openxmlformats.org/officeDocument/2006/relationships/tags" Target="../tags/tag15.xml"/><Relationship Id="rId16" Type="http://schemas.openxmlformats.org/officeDocument/2006/relationships/tags" Target="../tags/tag29.xml"/><Relationship Id="rId29" Type="http://schemas.openxmlformats.org/officeDocument/2006/relationships/tags" Target="../tags/tag42.xml"/><Relationship Id="rId11" Type="http://schemas.openxmlformats.org/officeDocument/2006/relationships/tags" Target="../tags/tag24.xml"/><Relationship Id="rId24" Type="http://schemas.openxmlformats.org/officeDocument/2006/relationships/tags" Target="../tags/tag37.xml"/><Relationship Id="rId32" Type="http://schemas.openxmlformats.org/officeDocument/2006/relationships/tags" Target="../tags/tag45.xml"/><Relationship Id="rId37" Type="http://schemas.openxmlformats.org/officeDocument/2006/relationships/tags" Target="../tags/tag50.xml"/><Relationship Id="rId40" Type="http://schemas.openxmlformats.org/officeDocument/2006/relationships/tags" Target="../tags/tag53.xml"/><Relationship Id="rId45" Type="http://schemas.openxmlformats.org/officeDocument/2006/relationships/image" Target="../media/image13.svg"/><Relationship Id="rId53" Type="http://schemas.openxmlformats.org/officeDocument/2006/relationships/image" Target="../media/image19.svg"/><Relationship Id="rId58" Type="http://schemas.openxmlformats.org/officeDocument/2006/relationships/image" Target="../media/image24.png"/><Relationship Id="rId66" Type="http://schemas.openxmlformats.org/officeDocument/2006/relationships/image" Target="../media/image32.png"/><Relationship Id="rId74" Type="http://schemas.openxmlformats.org/officeDocument/2006/relationships/image" Target="../media/image40.png"/><Relationship Id="rId79" Type="http://schemas.openxmlformats.org/officeDocument/2006/relationships/image" Target="../media/image45.svg"/><Relationship Id="rId87" Type="http://schemas.openxmlformats.org/officeDocument/2006/relationships/image" Target="../media/image53.svg"/><Relationship Id="rId102" Type="http://schemas.openxmlformats.org/officeDocument/2006/relationships/image" Target="../media/image68.png"/><Relationship Id="rId5" Type="http://schemas.openxmlformats.org/officeDocument/2006/relationships/tags" Target="../tags/tag18.xml"/><Relationship Id="rId61" Type="http://schemas.openxmlformats.org/officeDocument/2006/relationships/image" Target="../media/image27.svg"/><Relationship Id="rId82" Type="http://schemas.openxmlformats.org/officeDocument/2006/relationships/image" Target="../media/image48.png"/><Relationship Id="rId90" Type="http://schemas.openxmlformats.org/officeDocument/2006/relationships/image" Target="../media/image56.png"/><Relationship Id="rId95" Type="http://schemas.openxmlformats.org/officeDocument/2006/relationships/image" Target="../media/image61.svg"/><Relationship Id="rId19" Type="http://schemas.openxmlformats.org/officeDocument/2006/relationships/tags" Target="../tags/tag32.xml"/><Relationship Id="rId14" Type="http://schemas.openxmlformats.org/officeDocument/2006/relationships/tags" Target="../tags/tag27.xml"/><Relationship Id="rId22" Type="http://schemas.openxmlformats.org/officeDocument/2006/relationships/tags" Target="../tags/tag35.xml"/><Relationship Id="rId27" Type="http://schemas.openxmlformats.org/officeDocument/2006/relationships/tags" Target="../tags/tag40.xml"/><Relationship Id="rId30" Type="http://schemas.openxmlformats.org/officeDocument/2006/relationships/tags" Target="../tags/tag43.xml"/><Relationship Id="rId35" Type="http://schemas.openxmlformats.org/officeDocument/2006/relationships/tags" Target="../tags/tag48.xml"/><Relationship Id="rId43" Type="http://schemas.openxmlformats.org/officeDocument/2006/relationships/image" Target="../media/image11.svg"/><Relationship Id="rId48" Type="http://schemas.openxmlformats.org/officeDocument/2006/relationships/image" Target="../media/image16.png"/><Relationship Id="rId56" Type="http://schemas.openxmlformats.org/officeDocument/2006/relationships/image" Target="../media/image22.png"/><Relationship Id="rId64" Type="http://schemas.openxmlformats.org/officeDocument/2006/relationships/image" Target="../media/image30.png"/><Relationship Id="rId69" Type="http://schemas.openxmlformats.org/officeDocument/2006/relationships/image" Target="../media/image35.svg"/><Relationship Id="rId77" Type="http://schemas.openxmlformats.org/officeDocument/2006/relationships/image" Target="../media/image43.svg"/><Relationship Id="rId100" Type="http://schemas.openxmlformats.org/officeDocument/2006/relationships/image" Target="../media/image66.png"/><Relationship Id="rId8" Type="http://schemas.openxmlformats.org/officeDocument/2006/relationships/tags" Target="../tags/tag21.xml"/><Relationship Id="rId51" Type="http://schemas.microsoft.com/office/2007/relationships/hdphoto" Target="../media/hdphoto1.wdp"/><Relationship Id="rId72" Type="http://schemas.openxmlformats.org/officeDocument/2006/relationships/image" Target="../media/image38.png"/><Relationship Id="rId80" Type="http://schemas.openxmlformats.org/officeDocument/2006/relationships/image" Target="../media/image46.png"/><Relationship Id="rId85" Type="http://schemas.openxmlformats.org/officeDocument/2006/relationships/image" Target="../media/image51.svg"/><Relationship Id="rId93" Type="http://schemas.openxmlformats.org/officeDocument/2006/relationships/image" Target="../media/image59.svg"/><Relationship Id="rId98" Type="http://schemas.openxmlformats.org/officeDocument/2006/relationships/image" Target="../media/image64.png"/><Relationship Id="rId3" Type="http://schemas.openxmlformats.org/officeDocument/2006/relationships/tags" Target="../tags/tag16.xml"/><Relationship Id="rId12" Type="http://schemas.openxmlformats.org/officeDocument/2006/relationships/tags" Target="../tags/tag25.xml"/><Relationship Id="rId17" Type="http://schemas.openxmlformats.org/officeDocument/2006/relationships/tags" Target="../tags/tag30.xml"/><Relationship Id="rId25" Type="http://schemas.openxmlformats.org/officeDocument/2006/relationships/tags" Target="../tags/tag38.xml"/><Relationship Id="rId33" Type="http://schemas.openxmlformats.org/officeDocument/2006/relationships/tags" Target="../tags/tag46.xml"/><Relationship Id="rId38" Type="http://schemas.openxmlformats.org/officeDocument/2006/relationships/tags" Target="../tags/tag51.xml"/><Relationship Id="rId46" Type="http://schemas.openxmlformats.org/officeDocument/2006/relationships/image" Target="../media/image14.png"/><Relationship Id="rId59" Type="http://schemas.openxmlformats.org/officeDocument/2006/relationships/image" Target="../media/image25.svg"/><Relationship Id="rId67" Type="http://schemas.openxmlformats.org/officeDocument/2006/relationships/image" Target="../media/image33.svg"/><Relationship Id="rId103" Type="http://schemas.openxmlformats.org/officeDocument/2006/relationships/image" Target="../media/image69.svg"/><Relationship Id="rId20" Type="http://schemas.openxmlformats.org/officeDocument/2006/relationships/tags" Target="../tags/tag33.xml"/><Relationship Id="rId41" Type="http://schemas.openxmlformats.org/officeDocument/2006/relationships/slideLayout" Target="../slideLayouts/slideLayout1.xml"/><Relationship Id="rId54" Type="http://schemas.openxmlformats.org/officeDocument/2006/relationships/image" Target="../media/image20.png"/><Relationship Id="rId62" Type="http://schemas.openxmlformats.org/officeDocument/2006/relationships/image" Target="../media/image28.png"/><Relationship Id="rId70" Type="http://schemas.openxmlformats.org/officeDocument/2006/relationships/image" Target="../media/image36.png"/><Relationship Id="rId75" Type="http://schemas.openxmlformats.org/officeDocument/2006/relationships/image" Target="../media/image41.svg"/><Relationship Id="rId83" Type="http://schemas.openxmlformats.org/officeDocument/2006/relationships/image" Target="../media/image49.svg"/><Relationship Id="rId88" Type="http://schemas.openxmlformats.org/officeDocument/2006/relationships/image" Target="../media/image54.png"/><Relationship Id="rId91" Type="http://schemas.openxmlformats.org/officeDocument/2006/relationships/image" Target="../media/image57.svg"/><Relationship Id="rId96" Type="http://schemas.openxmlformats.org/officeDocument/2006/relationships/image" Target="../media/image62.png"/><Relationship Id="rId1" Type="http://schemas.openxmlformats.org/officeDocument/2006/relationships/tags" Target="../tags/tag14.xml"/><Relationship Id="rId6" Type="http://schemas.openxmlformats.org/officeDocument/2006/relationships/tags" Target="../tags/tag19.xml"/><Relationship Id="rId15" Type="http://schemas.openxmlformats.org/officeDocument/2006/relationships/tags" Target="../tags/tag28.xml"/><Relationship Id="rId23" Type="http://schemas.openxmlformats.org/officeDocument/2006/relationships/tags" Target="../tags/tag36.xml"/><Relationship Id="rId28" Type="http://schemas.openxmlformats.org/officeDocument/2006/relationships/tags" Target="../tags/tag41.xml"/><Relationship Id="rId36" Type="http://schemas.openxmlformats.org/officeDocument/2006/relationships/tags" Target="../tags/tag49.xml"/><Relationship Id="rId49" Type="http://schemas.openxmlformats.org/officeDocument/2006/relationships/image" Target="../media/image17.svg"/><Relationship Id="rId57" Type="http://schemas.openxmlformats.org/officeDocument/2006/relationships/image" Target="../media/image23.svg"/><Relationship Id="rId10" Type="http://schemas.openxmlformats.org/officeDocument/2006/relationships/tags" Target="../tags/tag23.xml"/><Relationship Id="rId31" Type="http://schemas.openxmlformats.org/officeDocument/2006/relationships/tags" Target="../tags/tag44.xml"/><Relationship Id="rId44" Type="http://schemas.openxmlformats.org/officeDocument/2006/relationships/image" Target="../media/image12.png"/><Relationship Id="rId52" Type="http://schemas.openxmlformats.org/officeDocument/2006/relationships/image" Target="../media/image18.png"/><Relationship Id="rId60" Type="http://schemas.openxmlformats.org/officeDocument/2006/relationships/image" Target="../media/image26.png"/><Relationship Id="rId65" Type="http://schemas.openxmlformats.org/officeDocument/2006/relationships/image" Target="../media/image31.svg"/><Relationship Id="rId73" Type="http://schemas.openxmlformats.org/officeDocument/2006/relationships/image" Target="../media/image39.svg"/><Relationship Id="rId78" Type="http://schemas.openxmlformats.org/officeDocument/2006/relationships/image" Target="../media/image44.png"/><Relationship Id="rId81" Type="http://schemas.openxmlformats.org/officeDocument/2006/relationships/image" Target="../media/image47.svg"/><Relationship Id="rId86" Type="http://schemas.openxmlformats.org/officeDocument/2006/relationships/image" Target="../media/image52.png"/><Relationship Id="rId94" Type="http://schemas.openxmlformats.org/officeDocument/2006/relationships/image" Target="../media/image60.png"/><Relationship Id="rId99" Type="http://schemas.openxmlformats.org/officeDocument/2006/relationships/image" Target="../media/image65.svg"/><Relationship Id="rId101" Type="http://schemas.openxmlformats.org/officeDocument/2006/relationships/image" Target="../media/image67.svg"/><Relationship Id="rId4" Type="http://schemas.openxmlformats.org/officeDocument/2006/relationships/tags" Target="../tags/tag17.xml"/><Relationship Id="rId9" Type="http://schemas.openxmlformats.org/officeDocument/2006/relationships/tags" Target="../tags/tag22.xml"/><Relationship Id="rId13" Type="http://schemas.openxmlformats.org/officeDocument/2006/relationships/tags" Target="../tags/tag26.xml"/><Relationship Id="rId18" Type="http://schemas.openxmlformats.org/officeDocument/2006/relationships/tags" Target="../tags/tag31.xml"/><Relationship Id="rId39" Type="http://schemas.openxmlformats.org/officeDocument/2006/relationships/tags" Target="../tags/tag52.xml"/><Relationship Id="rId34" Type="http://schemas.openxmlformats.org/officeDocument/2006/relationships/tags" Target="../tags/tag47.xml"/><Relationship Id="rId50" Type="http://schemas.openxmlformats.org/officeDocument/2006/relationships/image" Target="../media/image1.png"/><Relationship Id="rId55" Type="http://schemas.openxmlformats.org/officeDocument/2006/relationships/image" Target="../media/image21.svg"/><Relationship Id="rId76" Type="http://schemas.openxmlformats.org/officeDocument/2006/relationships/image" Target="../media/image42.png"/><Relationship Id="rId97" Type="http://schemas.openxmlformats.org/officeDocument/2006/relationships/image" Target="../media/image63.svg"/></Relationships>
</file>

<file path=ppt/slides/_rels/slide5.xml.rels><?xml version="1.0" encoding="UTF-8" standalone="yes"?>
<Relationships xmlns="http://schemas.openxmlformats.org/package/2006/relationships"><Relationship Id="rId8" Type="http://schemas.openxmlformats.org/officeDocument/2006/relationships/tags" Target="../tags/tag6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10" Type="http://schemas.openxmlformats.org/officeDocument/2006/relationships/image" Target="../media/image70.png"/><Relationship Id="rId4" Type="http://schemas.openxmlformats.org/officeDocument/2006/relationships/tags" Target="../tags/tag57.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slideLayout" Target="../slideLayouts/slideLayout1.xml"/><Relationship Id="rId4" Type="http://schemas.openxmlformats.org/officeDocument/2006/relationships/tags" Target="../tags/tag65.xml"/></Relationships>
</file>

<file path=ppt/slides/_rels/slide7.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image" Target="../media/image72.svg"/><Relationship Id="rId5" Type="http://schemas.openxmlformats.org/officeDocument/2006/relationships/tags" Target="../tags/tag73.xml"/><Relationship Id="rId10" Type="http://schemas.openxmlformats.org/officeDocument/2006/relationships/image" Target="../media/image71.png"/><Relationship Id="rId4" Type="http://schemas.openxmlformats.org/officeDocument/2006/relationships/tags" Target="../tags/tag72.xml"/><Relationship Id="rId9"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18" Type="http://schemas.openxmlformats.org/officeDocument/2006/relationships/image" Target="../media/image75.png"/><Relationship Id="rId3" Type="http://schemas.openxmlformats.org/officeDocument/2006/relationships/tags" Target="../tags/tag79.xml"/><Relationship Id="rId21" Type="http://schemas.openxmlformats.org/officeDocument/2006/relationships/image" Target="../media/image78.svg"/><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image" Target="../media/image74.svg"/><Relationship Id="rId2" Type="http://schemas.openxmlformats.org/officeDocument/2006/relationships/tags" Target="../tags/tag78.xml"/><Relationship Id="rId16" Type="http://schemas.openxmlformats.org/officeDocument/2006/relationships/image" Target="../media/image73.png"/><Relationship Id="rId20" Type="http://schemas.openxmlformats.org/officeDocument/2006/relationships/image" Target="../media/image77.png"/><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5" Type="http://schemas.openxmlformats.org/officeDocument/2006/relationships/slideLayout" Target="../slideLayouts/slideLayout1.xml"/><Relationship Id="rId10" Type="http://schemas.openxmlformats.org/officeDocument/2006/relationships/tags" Target="../tags/tag86.xml"/><Relationship Id="rId19" Type="http://schemas.openxmlformats.org/officeDocument/2006/relationships/image" Target="../media/image76.svg"/><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tags" Target="../tags/tag9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402D8108-D143-FF14-2FDD-0F98F5F5459A}"/>
              </a:ext>
            </a:extLst>
          </p:cNvPr>
          <p:cNvPicPr>
            <a:picLocks noChangeAspect="1"/>
          </p:cNvPicPr>
          <p:nvPr>
            <p:custDataLst>
              <p:tags r:id="rId1"/>
            </p:custDataLst>
          </p:nvPr>
        </p:nvPicPr>
        <p:blipFill rotWithShape="1">
          <a:blip r:embed="rId6">
            <a:extLst>
              <a:ext uri="{BEBA8EAE-BF5A-486C-A8C5-ECC9F3942E4B}">
                <a14:imgProps xmlns:a14="http://schemas.microsoft.com/office/drawing/2010/main">
                  <a14:imgLayer r:embed="rId7">
                    <a14:imgEffect>
                      <a14:colorTemperature colorTemp="5300"/>
                    </a14:imgEffect>
                  </a14:imgLayer>
                </a14:imgProps>
              </a:ext>
              <a:ext uri="{28A0092B-C50C-407E-A947-70E740481C1C}">
                <a14:useLocalDpi xmlns:a14="http://schemas.microsoft.com/office/drawing/2010/main" val="0"/>
              </a:ext>
            </a:extLst>
          </a:blip>
          <a:srcRect l="21628" t="7877" r="22913" b="7814"/>
          <a:stretch/>
        </p:blipFill>
        <p:spPr>
          <a:xfrm>
            <a:off x="3849986" y="2244249"/>
            <a:ext cx="4492027" cy="4469251"/>
          </a:xfrm>
          <a:prstGeom prst="rect">
            <a:avLst/>
          </a:prstGeom>
        </p:spPr>
      </p:pic>
      <p:sp>
        <p:nvSpPr>
          <p:cNvPr id="14" name="Titre 1">
            <a:extLst>
              <a:ext uri="{FF2B5EF4-FFF2-40B4-BE49-F238E27FC236}">
                <a16:creationId xmlns:a16="http://schemas.microsoft.com/office/drawing/2014/main" id="{271899EA-F0E5-4894-8536-E46C0952D1C9}"/>
              </a:ext>
            </a:extLst>
          </p:cNvPr>
          <p:cNvSpPr>
            <a:spLocks noGrp="1"/>
          </p:cNvSpPr>
          <p:nvPr>
            <p:ph type="ctrTitle"/>
            <p:custDataLst>
              <p:tags r:id="rId2"/>
            </p:custDataLst>
          </p:nvPr>
        </p:nvSpPr>
        <p:spPr>
          <a:xfrm>
            <a:off x="1079104" y="231722"/>
            <a:ext cx="4013401" cy="1062625"/>
          </a:xfrm>
        </p:spPr>
        <p:txBody>
          <a:bodyPr anchor="t">
            <a:noAutofit/>
          </a:bodyPr>
          <a:lstStyle/>
          <a:p>
            <a:pPr algn="l">
              <a:lnSpc>
                <a:spcPct val="150000"/>
              </a:lnSpc>
            </a:pPr>
            <a:r>
              <a:rPr lang="fr-FR" sz="4800" dirty="0">
                <a:solidFill>
                  <a:schemeClr val="accent6">
                    <a:lumMod val="50000"/>
                  </a:schemeClr>
                </a:solidFill>
                <a:latin typeface="Tw Cen MT" panose="020B0602020104020603" pitchFamily="34" charset="0"/>
                <a:ea typeface="Segoe UI Black" panose="020B0A02040204020203" pitchFamily="34" charset="0"/>
              </a:rPr>
              <a:t>PROJET</a:t>
            </a:r>
            <a:r>
              <a:rPr lang="fr-FR" sz="5400" dirty="0">
                <a:solidFill>
                  <a:schemeClr val="accent6">
                    <a:lumMod val="50000"/>
                  </a:schemeClr>
                </a:solidFill>
                <a:latin typeface="Tw Cen MT" panose="020B0602020104020603" pitchFamily="34" charset="0"/>
                <a:ea typeface="Segoe UI Black" panose="020B0A02040204020203" pitchFamily="34" charset="0"/>
              </a:rPr>
              <a:t> </a:t>
            </a:r>
            <a:r>
              <a:rPr lang="fr-FR" sz="4800" dirty="0">
                <a:solidFill>
                  <a:schemeClr val="accent6">
                    <a:lumMod val="50000"/>
                  </a:schemeClr>
                </a:solidFill>
                <a:latin typeface="Tw Cen MT" panose="020B0602020104020603" pitchFamily="34" charset="0"/>
                <a:ea typeface="Segoe UI Black" panose="020B0A02040204020203" pitchFamily="34" charset="0"/>
              </a:rPr>
              <a:t>6 : </a:t>
            </a:r>
          </a:p>
        </p:txBody>
      </p:sp>
      <p:sp>
        <p:nvSpPr>
          <p:cNvPr id="3" name="Titre 1">
            <a:extLst>
              <a:ext uri="{FF2B5EF4-FFF2-40B4-BE49-F238E27FC236}">
                <a16:creationId xmlns:a16="http://schemas.microsoft.com/office/drawing/2014/main" id="{339F4A79-2173-4A66-88FE-AD4C135C19E6}"/>
              </a:ext>
            </a:extLst>
          </p:cNvPr>
          <p:cNvSpPr txBox="1">
            <a:spLocks/>
          </p:cNvSpPr>
          <p:nvPr>
            <p:custDataLst>
              <p:tags r:id="rId3"/>
            </p:custDataLst>
          </p:nvPr>
        </p:nvSpPr>
        <p:spPr>
          <a:xfrm>
            <a:off x="5092505" y="1847814"/>
            <a:ext cx="5641060"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fr-FR" sz="4000" dirty="0">
              <a:solidFill>
                <a:schemeClr val="accent2">
                  <a:lumMod val="60000"/>
                  <a:lumOff val="40000"/>
                </a:schemeClr>
              </a:solidFill>
              <a:latin typeface="Gill Sans MT" panose="020B0502020104020203" pitchFamily="34" charset="0"/>
            </a:endParaRPr>
          </a:p>
        </p:txBody>
      </p:sp>
      <p:sp>
        <p:nvSpPr>
          <p:cNvPr id="4" name="Titre 1">
            <a:extLst>
              <a:ext uri="{FF2B5EF4-FFF2-40B4-BE49-F238E27FC236}">
                <a16:creationId xmlns:a16="http://schemas.microsoft.com/office/drawing/2014/main" id="{40762880-DCAE-419D-AEAA-51EB5D89AE12}"/>
              </a:ext>
            </a:extLst>
          </p:cNvPr>
          <p:cNvSpPr txBox="1">
            <a:spLocks/>
          </p:cNvSpPr>
          <p:nvPr>
            <p:custDataLst>
              <p:tags r:id="rId4"/>
            </p:custDataLst>
          </p:nvPr>
        </p:nvSpPr>
        <p:spPr>
          <a:xfrm>
            <a:off x="1079104" y="1316501"/>
            <a:ext cx="10450910"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3600" dirty="0">
                <a:solidFill>
                  <a:schemeClr val="accent6">
                    <a:lumMod val="75000"/>
                  </a:schemeClr>
                </a:solidFill>
                <a:latin typeface="Tw Cen MT" panose="020B0602020104020603" pitchFamily="34" charset="0"/>
                <a:ea typeface="Segoe UI Black" panose="020B0A02040204020203" pitchFamily="34" charset="0"/>
              </a:rPr>
              <a:t>Classifiez automatiquement des biens de consommation</a:t>
            </a:r>
          </a:p>
        </p:txBody>
      </p:sp>
    </p:spTree>
    <p:extLst>
      <p:ext uri="{BB962C8B-B14F-4D97-AF65-F5344CB8AC3E}">
        <p14:creationId xmlns:p14="http://schemas.microsoft.com/office/powerpoint/2010/main" val="228413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31" name="Graphique 30" descr="Montre">
            <a:extLst>
              <a:ext uri="{FF2B5EF4-FFF2-40B4-BE49-F238E27FC236}">
                <a16:creationId xmlns:a16="http://schemas.microsoft.com/office/drawing/2014/main" id="{4D013B1E-91DB-8579-11EA-3C7437D0C166}"/>
              </a:ext>
            </a:extLst>
          </p:cNvPr>
          <p:cNvPicPr>
            <a:picLocks noChangeAspect="1"/>
          </p:cNvPicPr>
          <p:nvPr>
            <p:custDataLst>
              <p:tags r:id="rId1"/>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213792" y="3983906"/>
            <a:ext cx="914400" cy="914400"/>
          </a:xfrm>
          <a:prstGeom prst="rect">
            <a:avLst/>
          </a:prstGeom>
        </p:spPr>
      </p:pic>
      <p:pic>
        <p:nvPicPr>
          <p:cNvPr id="29" name="Graphique 28" descr="Fourchette et couteau">
            <a:extLst>
              <a:ext uri="{FF2B5EF4-FFF2-40B4-BE49-F238E27FC236}">
                <a16:creationId xmlns:a16="http://schemas.microsoft.com/office/drawing/2014/main" id="{65D3D1FF-9E2F-101A-E5A3-13D0992208D6}"/>
              </a:ext>
            </a:extLst>
          </p:cNvPr>
          <p:cNvPicPr>
            <a:picLocks noChangeAspect="1"/>
          </p:cNvPicPr>
          <p:nvPr>
            <p:custDataLst>
              <p:tags r:id="rId2"/>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237356" y="2788166"/>
            <a:ext cx="914400" cy="914400"/>
          </a:xfrm>
          <a:prstGeom prst="rect">
            <a:avLst/>
          </a:prstGeom>
        </p:spPr>
      </p:pic>
      <p:pic>
        <p:nvPicPr>
          <p:cNvPr id="27" name="Graphique 26" descr="Bougie de prière">
            <a:extLst>
              <a:ext uri="{FF2B5EF4-FFF2-40B4-BE49-F238E27FC236}">
                <a16:creationId xmlns:a16="http://schemas.microsoft.com/office/drawing/2014/main" id="{CDAC8216-EAF1-B97F-1F47-97D6CD5C7E05}"/>
              </a:ext>
            </a:extLst>
          </p:cNvPr>
          <p:cNvPicPr>
            <a:picLocks noChangeAspect="1"/>
          </p:cNvPicPr>
          <p:nvPr>
            <p:custDataLst>
              <p:tags r:id="rId3"/>
            </p:custDataLst>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41603" y="5212190"/>
            <a:ext cx="914400" cy="914400"/>
          </a:xfrm>
          <a:prstGeom prst="rect">
            <a:avLst/>
          </a:prstGeom>
        </p:spPr>
      </p:pic>
      <p:pic>
        <p:nvPicPr>
          <p:cNvPr id="25" name="Graphique 24" descr="Maison">
            <a:extLst>
              <a:ext uri="{FF2B5EF4-FFF2-40B4-BE49-F238E27FC236}">
                <a16:creationId xmlns:a16="http://schemas.microsoft.com/office/drawing/2014/main" id="{E6D30D05-DB35-ED18-B606-CEA56E64E3BA}"/>
              </a:ext>
            </a:extLst>
          </p:cNvPr>
          <p:cNvPicPr>
            <a:picLocks noChangeAspect="1"/>
          </p:cNvPicPr>
          <p:nvPr>
            <p:custDataLst>
              <p:tags r:id="rId4"/>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237355" y="1592426"/>
            <a:ext cx="914400" cy="914400"/>
          </a:xfrm>
          <a:prstGeom prst="rect">
            <a:avLst/>
          </a:prstGeom>
        </p:spPr>
      </p:pic>
      <p:pic>
        <p:nvPicPr>
          <p:cNvPr id="23" name="Graphique 22" descr="Ordinateur">
            <a:extLst>
              <a:ext uri="{FF2B5EF4-FFF2-40B4-BE49-F238E27FC236}">
                <a16:creationId xmlns:a16="http://schemas.microsoft.com/office/drawing/2014/main" id="{74C1DF54-01DB-AB05-D92C-A1D9B16284F6}"/>
              </a:ext>
            </a:extLst>
          </p:cNvPr>
          <p:cNvPicPr>
            <a:picLocks noChangeAspect="1"/>
          </p:cNvPicPr>
          <p:nvPr>
            <p:custDataLst>
              <p:tags r:id="rId5"/>
            </p:custDataLst>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41603" y="4076650"/>
            <a:ext cx="914400" cy="914400"/>
          </a:xfrm>
          <a:prstGeom prst="rect">
            <a:avLst/>
          </a:prstGeom>
        </p:spPr>
      </p:pic>
      <p:pic>
        <p:nvPicPr>
          <p:cNvPr id="8" name="Graphique 7" descr="Savon">
            <a:extLst>
              <a:ext uri="{FF2B5EF4-FFF2-40B4-BE49-F238E27FC236}">
                <a16:creationId xmlns:a16="http://schemas.microsoft.com/office/drawing/2014/main" id="{21A32D1A-057A-7596-6638-C2A5D583E281}"/>
              </a:ext>
            </a:extLst>
          </p:cNvPr>
          <p:cNvPicPr>
            <a:picLocks noChangeAspect="1"/>
          </p:cNvPicPr>
          <p:nvPr>
            <p:custDataLst>
              <p:tags r:id="rId6"/>
            </p:custDataLst>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92028" y="2847495"/>
            <a:ext cx="914400" cy="914400"/>
          </a:xfrm>
          <a:prstGeom prst="rect">
            <a:avLst/>
          </a:prstGeom>
        </p:spPr>
      </p:pic>
      <p:pic>
        <p:nvPicPr>
          <p:cNvPr id="5" name="Graphique 4" descr="Poussette">
            <a:extLst>
              <a:ext uri="{FF2B5EF4-FFF2-40B4-BE49-F238E27FC236}">
                <a16:creationId xmlns:a16="http://schemas.microsoft.com/office/drawing/2014/main" id="{577EBC13-BF1C-029A-B61D-D22569DA9A0A}"/>
              </a:ext>
            </a:extLst>
          </p:cNvPr>
          <p:cNvPicPr>
            <a:picLocks noChangeAspect="1"/>
          </p:cNvPicPr>
          <p:nvPr>
            <p:custDataLst>
              <p:tags r:id="rId7"/>
            </p:custDataLst>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086382" y="1680032"/>
            <a:ext cx="914400" cy="914400"/>
          </a:xfrm>
          <a:prstGeom prst="rect">
            <a:avLst/>
          </a:prstGeom>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8"/>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10</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9"/>
            </p:custDataLst>
          </p:nvPr>
        </p:nvSpPr>
        <p:spPr>
          <a:xfrm>
            <a:off x="2249457" y="274091"/>
            <a:ext cx="7975797"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EXTRACTION DES CATÉGORIES :</a:t>
            </a:r>
          </a:p>
        </p:txBody>
      </p:sp>
      <p:sp>
        <p:nvSpPr>
          <p:cNvPr id="10" name="Titre 1">
            <a:extLst>
              <a:ext uri="{FF2B5EF4-FFF2-40B4-BE49-F238E27FC236}">
                <a16:creationId xmlns:a16="http://schemas.microsoft.com/office/drawing/2014/main" id="{CC1B591D-E73E-E6EF-2E39-E3DC928CC8FE}"/>
              </a:ext>
            </a:extLst>
          </p:cNvPr>
          <p:cNvSpPr txBox="1">
            <a:spLocks/>
          </p:cNvSpPr>
          <p:nvPr>
            <p:custDataLst>
              <p:tags r:id="rId10"/>
            </p:custDataLst>
          </p:nvPr>
        </p:nvSpPr>
        <p:spPr>
          <a:xfrm>
            <a:off x="2211685" y="1761488"/>
            <a:ext cx="2958871" cy="8743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600" b="1" dirty="0">
                <a:solidFill>
                  <a:srgbClr val="C00000"/>
                </a:solidFill>
                <a:latin typeface="Tw Cen MT" panose="020B0602020104020603" pitchFamily="34" charset="0"/>
                <a:ea typeface="Segoe UI Black" panose="020B0A02040204020203" pitchFamily="34" charset="0"/>
              </a:rPr>
              <a:t>« Baby Care »</a:t>
            </a:r>
          </a:p>
        </p:txBody>
      </p:sp>
      <p:sp>
        <p:nvSpPr>
          <p:cNvPr id="18" name="Titre 1">
            <a:extLst>
              <a:ext uri="{FF2B5EF4-FFF2-40B4-BE49-F238E27FC236}">
                <a16:creationId xmlns:a16="http://schemas.microsoft.com/office/drawing/2014/main" id="{602EB7AC-4830-ECCF-4307-651272C5001F}"/>
              </a:ext>
            </a:extLst>
          </p:cNvPr>
          <p:cNvSpPr txBox="1">
            <a:spLocks/>
          </p:cNvSpPr>
          <p:nvPr>
            <p:custDataLst>
              <p:tags r:id="rId11"/>
            </p:custDataLst>
          </p:nvPr>
        </p:nvSpPr>
        <p:spPr>
          <a:xfrm>
            <a:off x="2249457" y="4155878"/>
            <a:ext cx="3077917" cy="8002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600" b="1" dirty="0">
                <a:solidFill>
                  <a:schemeClr val="accent4">
                    <a:lumMod val="75000"/>
                  </a:schemeClr>
                </a:solidFill>
                <a:latin typeface="Tw Cen MT" panose="020B0602020104020603" pitchFamily="34" charset="0"/>
                <a:ea typeface="Segoe UI Black" panose="020B0A02040204020203" pitchFamily="34" charset="0"/>
              </a:rPr>
              <a:t>« Computers » </a:t>
            </a:r>
            <a:endParaRPr lang="fr-FR" sz="3600" b="1" cap="all" dirty="0">
              <a:solidFill>
                <a:schemeClr val="accent4">
                  <a:lumMod val="75000"/>
                </a:schemeClr>
              </a:solidFill>
              <a:latin typeface="Tw Cen MT" panose="020B0602020104020603" pitchFamily="34" charset="0"/>
              <a:ea typeface="Segoe UI Black" panose="020B0A02040204020203" pitchFamily="34" charset="0"/>
            </a:endParaRPr>
          </a:p>
        </p:txBody>
      </p:sp>
      <p:sp>
        <p:nvSpPr>
          <p:cNvPr id="22" name="Titre 1">
            <a:extLst>
              <a:ext uri="{FF2B5EF4-FFF2-40B4-BE49-F238E27FC236}">
                <a16:creationId xmlns:a16="http://schemas.microsoft.com/office/drawing/2014/main" id="{D54267AB-8873-B6A8-9B5E-78A2BE9004F3}"/>
              </a:ext>
            </a:extLst>
          </p:cNvPr>
          <p:cNvSpPr txBox="1">
            <a:spLocks/>
          </p:cNvSpPr>
          <p:nvPr>
            <p:custDataLst>
              <p:tags r:id="rId12"/>
            </p:custDataLst>
          </p:nvPr>
        </p:nvSpPr>
        <p:spPr>
          <a:xfrm>
            <a:off x="2211685" y="5165812"/>
            <a:ext cx="3742960" cy="7669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600" b="1" dirty="0">
                <a:solidFill>
                  <a:schemeClr val="accent6">
                    <a:lumMod val="75000"/>
                  </a:schemeClr>
                </a:solidFill>
                <a:latin typeface="Tw Cen MT" panose="020B0602020104020603" pitchFamily="34" charset="0"/>
                <a:ea typeface="Segoe UI Black" panose="020B0A02040204020203" pitchFamily="34" charset="0"/>
              </a:rPr>
              <a:t>« Home </a:t>
            </a:r>
            <a:r>
              <a:rPr lang="fr-FR" sz="3600" b="1" dirty="0" err="1">
                <a:solidFill>
                  <a:schemeClr val="accent6">
                    <a:lumMod val="75000"/>
                  </a:schemeClr>
                </a:solidFill>
                <a:latin typeface="Tw Cen MT" panose="020B0602020104020603" pitchFamily="34" charset="0"/>
                <a:ea typeface="Segoe UI Black" panose="020B0A02040204020203" pitchFamily="34" charset="0"/>
              </a:rPr>
              <a:t>Decor</a:t>
            </a:r>
            <a:r>
              <a:rPr lang="fr-FR" sz="3600" b="1" dirty="0">
                <a:solidFill>
                  <a:schemeClr val="accent6">
                    <a:lumMod val="75000"/>
                  </a:schemeClr>
                </a:solidFill>
                <a:latin typeface="Tw Cen MT" panose="020B0602020104020603" pitchFamily="34" charset="0"/>
                <a:ea typeface="Segoe UI Black" panose="020B0A02040204020203" pitchFamily="34" charset="0"/>
              </a:rPr>
              <a:t> &amp; </a:t>
            </a:r>
          </a:p>
          <a:p>
            <a:pPr algn="l">
              <a:lnSpc>
                <a:spcPct val="100000"/>
              </a:lnSpc>
            </a:pPr>
            <a:r>
              <a:rPr lang="fr-FR" sz="3600" b="1" dirty="0">
                <a:solidFill>
                  <a:schemeClr val="accent6">
                    <a:lumMod val="75000"/>
                  </a:schemeClr>
                </a:solidFill>
                <a:latin typeface="Tw Cen MT" panose="020B0602020104020603" pitchFamily="34" charset="0"/>
                <a:ea typeface="Segoe UI Black" panose="020B0A02040204020203" pitchFamily="34" charset="0"/>
              </a:rPr>
              <a:t>   Festive </a:t>
            </a:r>
            <a:r>
              <a:rPr lang="fr-FR" sz="3600" b="1" dirty="0" err="1">
                <a:solidFill>
                  <a:schemeClr val="accent6">
                    <a:lumMod val="75000"/>
                  </a:schemeClr>
                </a:solidFill>
                <a:latin typeface="Tw Cen MT" panose="020B0602020104020603" pitchFamily="34" charset="0"/>
                <a:ea typeface="Segoe UI Black" panose="020B0A02040204020203" pitchFamily="34" charset="0"/>
              </a:rPr>
              <a:t>Needs</a:t>
            </a:r>
            <a:r>
              <a:rPr lang="fr-FR" sz="3600" b="1" dirty="0">
                <a:solidFill>
                  <a:schemeClr val="accent6">
                    <a:lumMod val="75000"/>
                  </a:schemeClr>
                </a:solidFill>
                <a:latin typeface="Tw Cen MT" panose="020B0602020104020603" pitchFamily="34" charset="0"/>
                <a:ea typeface="Segoe UI Black" panose="020B0A02040204020203" pitchFamily="34" charset="0"/>
              </a:rPr>
              <a:t> »</a:t>
            </a:r>
          </a:p>
        </p:txBody>
      </p:sp>
      <p:sp>
        <p:nvSpPr>
          <p:cNvPr id="12" name="Titre 1">
            <a:extLst>
              <a:ext uri="{FF2B5EF4-FFF2-40B4-BE49-F238E27FC236}">
                <a16:creationId xmlns:a16="http://schemas.microsoft.com/office/drawing/2014/main" id="{45A741D5-14FB-3627-D36A-B03AB68EC0D6}"/>
              </a:ext>
            </a:extLst>
          </p:cNvPr>
          <p:cNvSpPr txBox="1">
            <a:spLocks/>
          </p:cNvSpPr>
          <p:nvPr>
            <p:custDataLst>
              <p:tags r:id="rId13"/>
            </p:custDataLst>
          </p:nvPr>
        </p:nvSpPr>
        <p:spPr>
          <a:xfrm>
            <a:off x="2222975" y="2771422"/>
            <a:ext cx="3731670" cy="8743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600" b="1" dirty="0">
                <a:solidFill>
                  <a:schemeClr val="accent2">
                    <a:lumMod val="75000"/>
                  </a:schemeClr>
                </a:solidFill>
                <a:latin typeface="Tw Cen MT" panose="020B0602020104020603" pitchFamily="34" charset="0"/>
                <a:ea typeface="Segoe UI Black" panose="020B0A02040204020203" pitchFamily="34" charset="0"/>
              </a:rPr>
              <a:t>« Beauty &amp; </a:t>
            </a:r>
          </a:p>
          <a:p>
            <a:pPr algn="l">
              <a:lnSpc>
                <a:spcPct val="100000"/>
              </a:lnSpc>
            </a:pPr>
            <a:r>
              <a:rPr lang="fr-FR" sz="3600" b="1" dirty="0">
                <a:solidFill>
                  <a:schemeClr val="accent2">
                    <a:lumMod val="75000"/>
                  </a:schemeClr>
                </a:solidFill>
                <a:latin typeface="Tw Cen MT" panose="020B0602020104020603" pitchFamily="34" charset="0"/>
                <a:ea typeface="Segoe UI Black" panose="020B0A02040204020203" pitchFamily="34" charset="0"/>
              </a:rPr>
              <a:t>   </a:t>
            </a:r>
            <a:r>
              <a:rPr lang="fr-FR" sz="3600" b="1" dirty="0" err="1">
                <a:solidFill>
                  <a:schemeClr val="accent2">
                    <a:lumMod val="75000"/>
                  </a:schemeClr>
                </a:solidFill>
                <a:latin typeface="Tw Cen MT" panose="020B0602020104020603" pitchFamily="34" charset="0"/>
                <a:ea typeface="Segoe UI Black" panose="020B0A02040204020203" pitchFamily="34" charset="0"/>
              </a:rPr>
              <a:t>Personal</a:t>
            </a:r>
            <a:r>
              <a:rPr lang="fr-FR" sz="3600" b="1" dirty="0">
                <a:solidFill>
                  <a:schemeClr val="accent2">
                    <a:lumMod val="75000"/>
                  </a:schemeClr>
                </a:solidFill>
                <a:latin typeface="Tw Cen MT" panose="020B0602020104020603" pitchFamily="34" charset="0"/>
                <a:ea typeface="Segoe UI Black" panose="020B0A02040204020203" pitchFamily="34" charset="0"/>
              </a:rPr>
              <a:t> Care »</a:t>
            </a:r>
          </a:p>
        </p:txBody>
      </p:sp>
      <p:sp>
        <p:nvSpPr>
          <p:cNvPr id="15" name="Titre 1">
            <a:extLst>
              <a:ext uri="{FF2B5EF4-FFF2-40B4-BE49-F238E27FC236}">
                <a16:creationId xmlns:a16="http://schemas.microsoft.com/office/drawing/2014/main" id="{38317429-B1CD-27CB-0845-9DDCD18C9BA8}"/>
              </a:ext>
            </a:extLst>
          </p:cNvPr>
          <p:cNvSpPr txBox="1">
            <a:spLocks/>
          </p:cNvSpPr>
          <p:nvPr>
            <p:custDataLst>
              <p:tags r:id="rId14"/>
            </p:custDataLst>
          </p:nvPr>
        </p:nvSpPr>
        <p:spPr>
          <a:xfrm>
            <a:off x="7325797" y="1761488"/>
            <a:ext cx="4318732" cy="8743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600" b="1" dirty="0">
                <a:solidFill>
                  <a:srgbClr val="0070C0"/>
                </a:solidFill>
                <a:latin typeface="Tw Cen MT" panose="020B0602020104020603" pitchFamily="34" charset="0"/>
                <a:ea typeface="Segoe UI Black" panose="020B0A02040204020203" pitchFamily="34" charset="0"/>
              </a:rPr>
              <a:t>« Home Furnishing »</a:t>
            </a:r>
          </a:p>
        </p:txBody>
      </p:sp>
      <p:sp>
        <p:nvSpPr>
          <p:cNvPr id="20" name="Titre 1">
            <a:extLst>
              <a:ext uri="{FF2B5EF4-FFF2-40B4-BE49-F238E27FC236}">
                <a16:creationId xmlns:a16="http://schemas.microsoft.com/office/drawing/2014/main" id="{2D3A85E2-3D52-1559-C6F4-D4F26333024C}"/>
              </a:ext>
            </a:extLst>
          </p:cNvPr>
          <p:cNvSpPr txBox="1">
            <a:spLocks/>
          </p:cNvSpPr>
          <p:nvPr>
            <p:custDataLst>
              <p:tags r:id="rId15"/>
            </p:custDataLst>
          </p:nvPr>
        </p:nvSpPr>
        <p:spPr>
          <a:xfrm>
            <a:off x="7332995" y="4145178"/>
            <a:ext cx="2588751" cy="8002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600" b="1" dirty="0">
                <a:solidFill>
                  <a:srgbClr val="7030A0"/>
                </a:solidFill>
                <a:latin typeface="Tw Cen MT" panose="020B0602020104020603" pitchFamily="34" charset="0"/>
                <a:ea typeface="Segoe UI Black" panose="020B0A02040204020203" pitchFamily="34" charset="0"/>
              </a:rPr>
              <a:t>« Watches » </a:t>
            </a:r>
            <a:endParaRPr lang="fr-FR" sz="3600" b="1" cap="all" dirty="0">
              <a:solidFill>
                <a:srgbClr val="7030A0"/>
              </a:solidFill>
              <a:latin typeface="Tw Cen MT" panose="020B0602020104020603" pitchFamily="34" charset="0"/>
              <a:ea typeface="Segoe UI Black" panose="020B0A02040204020203" pitchFamily="34" charset="0"/>
            </a:endParaRPr>
          </a:p>
        </p:txBody>
      </p:sp>
      <p:sp>
        <p:nvSpPr>
          <p:cNvPr id="21" name="Titre 1">
            <a:extLst>
              <a:ext uri="{FF2B5EF4-FFF2-40B4-BE49-F238E27FC236}">
                <a16:creationId xmlns:a16="http://schemas.microsoft.com/office/drawing/2014/main" id="{591C9EE3-C8E0-0158-E617-A473C6837474}"/>
              </a:ext>
            </a:extLst>
          </p:cNvPr>
          <p:cNvSpPr txBox="1">
            <a:spLocks/>
          </p:cNvSpPr>
          <p:nvPr>
            <p:custDataLst>
              <p:tags r:id="rId16"/>
            </p:custDataLst>
          </p:nvPr>
        </p:nvSpPr>
        <p:spPr>
          <a:xfrm>
            <a:off x="7325797" y="2956268"/>
            <a:ext cx="4212715" cy="8743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600" b="1" dirty="0">
                <a:solidFill>
                  <a:srgbClr val="0324D4"/>
                </a:solidFill>
                <a:latin typeface="Tw Cen MT" panose="020B0602020104020603" pitchFamily="34" charset="0"/>
                <a:ea typeface="Segoe UI Black" panose="020B0A02040204020203" pitchFamily="34" charset="0"/>
              </a:rPr>
              <a:t>« </a:t>
            </a:r>
            <a:r>
              <a:rPr lang="fr-FR" sz="3600" b="1" dirty="0" err="1">
                <a:solidFill>
                  <a:srgbClr val="0324D4"/>
                </a:solidFill>
                <a:latin typeface="Tw Cen MT" panose="020B0602020104020603" pitchFamily="34" charset="0"/>
                <a:ea typeface="Segoe UI Black" panose="020B0A02040204020203" pitchFamily="34" charset="0"/>
              </a:rPr>
              <a:t>Kitchen</a:t>
            </a:r>
            <a:r>
              <a:rPr lang="fr-FR" sz="3600" b="1" dirty="0">
                <a:solidFill>
                  <a:srgbClr val="0324D4"/>
                </a:solidFill>
                <a:latin typeface="Tw Cen MT" panose="020B0602020104020603" pitchFamily="34" charset="0"/>
                <a:ea typeface="Segoe UI Black" panose="020B0A02040204020203" pitchFamily="34" charset="0"/>
              </a:rPr>
              <a:t> &amp; </a:t>
            </a:r>
            <a:r>
              <a:rPr lang="fr-FR" sz="3600" b="1" dirty="0" err="1">
                <a:solidFill>
                  <a:srgbClr val="0324D4"/>
                </a:solidFill>
                <a:latin typeface="Tw Cen MT" panose="020B0602020104020603" pitchFamily="34" charset="0"/>
                <a:ea typeface="Segoe UI Black" panose="020B0A02040204020203" pitchFamily="34" charset="0"/>
              </a:rPr>
              <a:t>Dining</a:t>
            </a:r>
            <a:r>
              <a:rPr lang="fr-FR" sz="3600" b="1" dirty="0">
                <a:solidFill>
                  <a:srgbClr val="0324D4"/>
                </a:solidFill>
                <a:latin typeface="Tw Cen MT" panose="020B0602020104020603" pitchFamily="34" charset="0"/>
                <a:ea typeface="Segoe UI Black" panose="020B0A02040204020203" pitchFamily="34" charset="0"/>
              </a:rPr>
              <a:t> »</a:t>
            </a:r>
          </a:p>
        </p:txBody>
      </p:sp>
    </p:spTree>
    <p:extLst>
      <p:ext uri="{BB962C8B-B14F-4D97-AF65-F5344CB8AC3E}">
        <p14:creationId xmlns:p14="http://schemas.microsoft.com/office/powerpoint/2010/main" val="2204468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11</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1335888" y="161866"/>
            <a:ext cx="10469217"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TRAITEMENTS Effectués (descriptions) :</a:t>
            </a:r>
          </a:p>
        </p:txBody>
      </p:sp>
      <p:sp>
        <p:nvSpPr>
          <p:cNvPr id="28" name="Rectangle 3">
            <a:extLst>
              <a:ext uri="{FF2B5EF4-FFF2-40B4-BE49-F238E27FC236}">
                <a16:creationId xmlns:a16="http://schemas.microsoft.com/office/drawing/2014/main" id="{C4E61BD1-152D-1E9C-23AB-9D8A4D309224}"/>
              </a:ext>
            </a:extLst>
          </p:cNvPr>
          <p:cNvSpPr>
            <a:spLocks noChangeArrowheads="1"/>
          </p:cNvSpPr>
          <p:nvPr>
            <p:custDataLst>
              <p:tags r:id="rId3"/>
            </p:custDataLst>
          </p:nvPr>
        </p:nvSpPr>
        <p:spPr bwMode="auto">
          <a:xfrm>
            <a:off x="509107" y="1284817"/>
            <a:ext cx="3420385" cy="5386090"/>
          </a:xfrm>
          <a:prstGeom prst="rect">
            <a:avLst/>
          </a:prstGeom>
          <a:solidFill>
            <a:schemeClr val="accent6">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Courier New" panose="02070309020205020404" pitchFamily="49" charset="0"/>
              </a:rPr>
              <a:t>Key Features of Elegance Polyester Multicolor Abstract Eyelet Door Curtain Floral Curtain,Elegance Polyester Multicolor Abstract Eyelet Door Curtain (213 cm in Height, Pack of 2) Price: Rs. 899 This curtain enhances the look of the interiors.This curtain is made from 100% high quality polyester fabric.It features an eyelet style stitch with Metal Ring.It makes the room environment romantic and loving.This curtain is ant- wrinkle and anti shrinkage and have elegant apparance.Give your home a bright and modernistic appeal with these designs. The surreal attention is sure to steal hearts. These contemporary eyelet and valance curtains slide smoothly so when you draw them apart first thing in the morning to welcome the bright sun rays you want to wish good morning to the whole world and when you draw them close in the evening, you create the most special moments of joyous beauty given by the soothing prints. Bring home the elegant curtain that softly filters light in your room so that you get the right amount of sunlight.,Specifications of Elegance Polyester Multicolor Abstract Eyelet Door Curtain (213 cm in Height, Pack of 2) General Brand Elegance Designed For Door Type Eyelet Model Name Abstract Polyester Door Curtain Set Of 2 Model ID Duster25 Color Multicolor Dimensions Length 213 cm In the Box Number of Contents in Sales Package Pack of 2 Sales Package 2 Curtains Body &amp; Design Material Polyester</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 name="Graphique 2" descr="Flèche : courbe légère">
            <a:extLst>
              <a:ext uri="{FF2B5EF4-FFF2-40B4-BE49-F238E27FC236}">
                <a16:creationId xmlns:a16="http://schemas.microsoft.com/office/drawing/2014/main" id="{3F5E3555-38B8-EEF6-DFEF-0035D242ECB7}"/>
              </a:ext>
            </a:extLst>
          </p:cNvPr>
          <p:cNvPicPr>
            <a:picLocks noChangeAspect="1"/>
          </p:cNvPicPr>
          <p:nvPr>
            <p:custDataLst>
              <p:tags r:id="rId4"/>
            </p:custDataLst>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024965" y="1730191"/>
            <a:ext cx="914400" cy="914400"/>
          </a:xfrm>
          <a:prstGeom prst="rect">
            <a:avLst/>
          </a:prstGeom>
        </p:spPr>
      </p:pic>
      <p:sp>
        <p:nvSpPr>
          <p:cNvPr id="19" name="ZoneTexte 18">
            <a:extLst>
              <a:ext uri="{FF2B5EF4-FFF2-40B4-BE49-F238E27FC236}">
                <a16:creationId xmlns:a16="http://schemas.microsoft.com/office/drawing/2014/main" id="{7A62346F-8678-D002-0CC5-D888F140C698}"/>
              </a:ext>
            </a:extLst>
          </p:cNvPr>
          <p:cNvSpPr txBox="1"/>
          <p:nvPr>
            <p:custDataLst>
              <p:tags r:id="rId5"/>
            </p:custDataLst>
          </p:nvPr>
        </p:nvSpPr>
        <p:spPr>
          <a:xfrm>
            <a:off x="4991832" y="1801116"/>
            <a:ext cx="2911662" cy="584775"/>
          </a:xfrm>
          <a:prstGeom prst="rect">
            <a:avLst/>
          </a:prstGeom>
          <a:noFill/>
        </p:spPr>
        <p:txBody>
          <a:bodyPr wrap="square">
            <a:spAutoFit/>
          </a:bodyPr>
          <a:lstStyle/>
          <a:p>
            <a:pPr>
              <a:lnSpc>
                <a:spcPct val="100000"/>
              </a:lnSpc>
            </a:pPr>
            <a:r>
              <a:rPr lang="fr-FR" sz="3200" dirty="0">
                <a:solidFill>
                  <a:schemeClr val="accent6">
                    <a:lumMod val="50000"/>
                  </a:schemeClr>
                </a:solidFill>
                <a:latin typeface="Tw Cen MT" panose="020B0602020104020603" pitchFamily="34" charset="0"/>
                <a:ea typeface="Segoe UI Black" panose="020B0A02040204020203" pitchFamily="34" charset="0"/>
              </a:rPr>
              <a:t>Normalisation</a:t>
            </a:r>
          </a:p>
        </p:txBody>
      </p:sp>
      <p:pic>
        <p:nvPicPr>
          <p:cNvPr id="20" name="Graphique 19" descr="Flèche : courbe légère">
            <a:extLst>
              <a:ext uri="{FF2B5EF4-FFF2-40B4-BE49-F238E27FC236}">
                <a16:creationId xmlns:a16="http://schemas.microsoft.com/office/drawing/2014/main" id="{427E5DEA-1376-EE9F-E430-455EDCE18200}"/>
              </a:ext>
            </a:extLst>
          </p:cNvPr>
          <p:cNvPicPr>
            <a:picLocks noChangeAspect="1"/>
          </p:cNvPicPr>
          <p:nvPr>
            <p:custDataLst>
              <p:tags r:id="rId6"/>
            </p:custDataLst>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016725" y="2857818"/>
            <a:ext cx="914400" cy="914400"/>
          </a:xfrm>
          <a:prstGeom prst="rect">
            <a:avLst/>
          </a:prstGeom>
        </p:spPr>
      </p:pic>
      <p:sp>
        <p:nvSpPr>
          <p:cNvPr id="21" name="ZoneTexte 20">
            <a:extLst>
              <a:ext uri="{FF2B5EF4-FFF2-40B4-BE49-F238E27FC236}">
                <a16:creationId xmlns:a16="http://schemas.microsoft.com/office/drawing/2014/main" id="{D12CE8EE-009D-DD34-4257-646B3AF89044}"/>
              </a:ext>
            </a:extLst>
          </p:cNvPr>
          <p:cNvSpPr txBox="1"/>
          <p:nvPr>
            <p:custDataLst>
              <p:tags r:id="rId7"/>
            </p:custDataLst>
          </p:nvPr>
        </p:nvSpPr>
        <p:spPr>
          <a:xfrm>
            <a:off x="4983592" y="2948760"/>
            <a:ext cx="3157330" cy="584775"/>
          </a:xfrm>
          <a:prstGeom prst="rect">
            <a:avLst/>
          </a:prstGeom>
          <a:noFill/>
        </p:spPr>
        <p:txBody>
          <a:bodyPr wrap="square">
            <a:spAutoFit/>
          </a:bodyPr>
          <a:lstStyle/>
          <a:p>
            <a:pPr>
              <a:lnSpc>
                <a:spcPct val="100000"/>
              </a:lnSpc>
            </a:pPr>
            <a:r>
              <a:rPr lang="fr-FR" sz="3200" dirty="0">
                <a:solidFill>
                  <a:schemeClr val="accent6">
                    <a:lumMod val="50000"/>
                  </a:schemeClr>
                </a:solidFill>
                <a:latin typeface="Tw Cen MT" panose="020B0602020104020603" pitchFamily="34" charset="0"/>
                <a:ea typeface="Segoe UI Black" panose="020B0A02040204020203" pitchFamily="34" charset="0"/>
              </a:rPr>
              <a:t>Stop words</a:t>
            </a:r>
          </a:p>
        </p:txBody>
      </p:sp>
      <p:sp>
        <p:nvSpPr>
          <p:cNvPr id="6" name="Rectangle 2">
            <a:extLst>
              <a:ext uri="{FF2B5EF4-FFF2-40B4-BE49-F238E27FC236}">
                <a16:creationId xmlns:a16="http://schemas.microsoft.com/office/drawing/2014/main" id="{4260E7E6-E83A-B634-F01E-16BAF9E858DB}"/>
              </a:ext>
            </a:extLst>
          </p:cNvPr>
          <p:cNvSpPr>
            <a:spLocks noChangeArrowheads="1"/>
          </p:cNvSpPr>
          <p:nvPr>
            <p:custDataLst>
              <p:tags r:id="rId8"/>
            </p:custDataLst>
          </p:nvPr>
        </p:nvSpPr>
        <p:spPr bwMode="auto">
          <a:xfrm>
            <a:off x="8525564" y="1716548"/>
            <a:ext cx="3157329" cy="3847207"/>
          </a:xfrm>
          <a:prstGeom prst="rect">
            <a:avLst/>
          </a:prstGeom>
          <a:solidFill>
            <a:schemeClr val="accent6">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Courier New" panose="02070309020205020404" pitchFamily="49" charset="0"/>
              </a:rPr>
              <a:t>elegance polyester multicolor abstract eyelet door curtain floral curtain elegance polyester multicolor abstract eyelet door curtain height pack curtain enhances look interiors curtain high polyester fabricit eyelet style stitch metal ringit make room environment romantic loving curtain ant wrinkle anti shrinkage elegant apparancegive home bright modernistic appeal design surreal attention sure steal heart se contemporary eyelet valance curtain slide smoothly draw apart first thing morning welcome bright sun ray want wish good morning whole world draw close evening create special moment joyous beauty given soothing print bring home elegant curtain softly filter light room get right amount sunlight elegance polyester multicolor abstract eyelet door curtain height pack general elegance designed door eyelet name abstract polyester door curtain set duster color multicolor dimension length box content package pack package curtain body design material polyester</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25" name="Graphique 24" descr="Flèche : courbe légère">
            <a:extLst>
              <a:ext uri="{FF2B5EF4-FFF2-40B4-BE49-F238E27FC236}">
                <a16:creationId xmlns:a16="http://schemas.microsoft.com/office/drawing/2014/main" id="{01E86EA9-8CD8-D6E6-68D1-EF3CC55E531B}"/>
              </a:ext>
            </a:extLst>
          </p:cNvPr>
          <p:cNvPicPr>
            <a:picLocks noChangeAspect="1"/>
          </p:cNvPicPr>
          <p:nvPr>
            <p:custDataLst>
              <p:tags r:id="rId9"/>
            </p:custDataLst>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051505" y="4328422"/>
            <a:ext cx="914400" cy="914400"/>
          </a:xfrm>
          <a:prstGeom prst="rect">
            <a:avLst/>
          </a:prstGeom>
        </p:spPr>
      </p:pic>
      <p:sp>
        <p:nvSpPr>
          <p:cNvPr id="27" name="ZoneTexte 26">
            <a:extLst>
              <a:ext uri="{FF2B5EF4-FFF2-40B4-BE49-F238E27FC236}">
                <a16:creationId xmlns:a16="http://schemas.microsoft.com/office/drawing/2014/main" id="{74BC77BA-D031-B6EA-556C-903DD11FB610}"/>
              </a:ext>
            </a:extLst>
          </p:cNvPr>
          <p:cNvSpPr txBox="1"/>
          <p:nvPr>
            <p:custDataLst>
              <p:tags r:id="rId10"/>
            </p:custDataLst>
          </p:nvPr>
        </p:nvSpPr>
        <p:spPr>
          <a:xfrm>
            <a:off x="5018372" y="4478249"/>
            <a:ext cx="2523859" cy="584775"/>
          </a:xfrm>
          <a:prstGeom prst="rect">
            <a:avLst/>
          </a:prstGeom>
          <a:noFill/>
        </p:spPr>
        <p:txBody>
          <a:bodyPr wrap="square">
            <a:spAutoFit/>
          </a:bodyPr>
          <a:lstStyle/>
          <a:p>
            <a:pPr>
              <a:lnSpc>
                <a:spcPct val="100000"/>
              </a:lnSpc>
            </a:pPr>
            <a:r>
              <a:rPr lang="fr-FR" sz="3200" dirty="0">
                <a:solidFill>
                  <a:schemeClr val="accent6">
                    <a:lumMod val="50000"/>
                  </a:schemeClr>
                </a:solidFill>
                <a:latin typeface="Tw Cen MT" panose="020B0602020104020603" pitchFamily="34" charset="0"/>
                <a:ea typeface="Segoe UI Black" panose="020B0A02040204020203" pitchFamily="34" charset="0"/>
              </a:rPr>
              <a:t>Lemmatisation</a:t>
            </a:r>
          </a:p>
        </p:txBody>
      </p:sp>
      <p:pic>
        <p:nvPicPr>
          <p:cNvPr id="13" name="Graphique 12" descr="Flèche : courbe légère">
            <a:extLst>
              <a:ext uri="{FF2B5EF4-FFF2-40B4-BE49-F238E27FC236}">
                <a16:creationId xmlns:a16="http://schemas.microsoft.com/office/drawing/2014/main" id="{C90EA5B9-D390-CA4E-9717-1B2DA2578207}"/>
              </a:ext>
            </a:extLst>
          </p:cNvPr>
          <p:cNvPicPr>
            <a:picLocks noChangeAspect="1"/>
          </p:cNvPicPr>
          <p:nvPr>
            <p:custDataLst>
              <p:tags r:id="rId11"/>
            </p:custDataLst>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356350" y="1730191"/>
            <a:ext cx="914400" cy="914400"/>
          </a:xfrm>
          <a:prstGeom prst="rect">
            <a:avLst/>
          </a:prstGeom>
        </p:spPr>
      </p:pic>
      <p:pic>
        <p:nvPicPr>
          <p:cNvPr id="14" name="Graphique 13" descr="Flèche : courbe légère">
            <a:extLst>
              <a:ext uri="{FF2B5EF4-FFF2-40B4-BE49-F238E27FC236}">
                <a16:creationId xmlns:a16="http://schemas.microsoft.com/office/drawing/2014/main" id="{C1F70C85-95C4-3584-D76C-C6857018318B}"/>
              </a:ext>
            </a:extLst>
          </p:cNvPr>
          <p:cNvPicPr>
            <a:picLocks noChangeAspect="1"/>
          </p:cNvPicPr>
          <p:nvPr>
            <p:custDataLst>
              <p:tags r:id="rId12"/>
            </p:custDataLst>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348110" y="2857818"/>
            <a:ext cx="914400" cy="914400"/>
          </a:xfrm>
          <a:prstGeom prst="rect">
            <a:avLst/>
          </a:prstGeom>
        </p:spPr>
      </p:pic>
      <p:pic>
        <p:nvPicPr>
          <p:cNvPr id="15" name="Graphique 14" descr="Flèche : courbe légère">
            <a:extLst>
              <a:ext uri="{FF2B5EF4-FFF2-40B4-BE49-F238E27FC236}">
                <a16:creationId xmlns:a16="http://schemas.microsoft.com/office/drawing/2014/main" id="{709B4772-76C1-DA69-DADD-0AC00858C34B}"/>
              </a:ext>
            </a:extLst>
          </p:cNvPr>
          <p:cNvPicPr>
            <a:picLocks noChangeAspect="1"/>
          </p:cNvPicPr>
          <p:nvPr>
            <p:custDataLst>
              <p:tags r:id="rId13"/>
            </p:custDataLst>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382890" y="4328422"/>
            <a:ext cx="914400" cy="914400"/>
          </a:xfrm>
          <a:prstGeom prst="rect">
            <a:avLst/>
          </a:prstGeom>
        </p:spPr>
      </p:pic>
      <p:sp>
        <p:nvSpPr>
          <p:cNvPr id="16" name="ZoneTexte 15">
            <a:extLst>
              <a:ext uri="{FF2B5EF4-FFF2-40B4-BE49-F238E27FC236}">
                <a16:creationId xmlns:a16="http://schemas.microsoft.com/office/drawing/2014/main" id="{A20430A0-32E3-20C2-AC40-DD878050604F}"/>
              </a:ext>
            </a:extLst>
          </p:cNvPr>
          <p:cNvSpPr txBox="1"/>
          <p:nvPr>
            <p:custDataLst>
              <p:tags r:id="rId14"/>
            </p:custDataLst>
          </p:nvPr>
        </p:nvSpPr>
        <p:spPr>
          <a:xfrm>
            <a:off x="4995860" y="4952868"/>
            <a:ext cx="2464970" cy="400110"/>
          </a:xfrm>
          <a:prstGeom prst="rect">
            <a:avLst/>
          </a:prstGeom>
          <a:noFill/>
        </p:spPr>
        <p:txBody>
          <a:bodyPr wrap="square">
            <a:spAutoFit/>
          </a:bodyPr>
          <a:lstStyle/>
          <a:p>
            <a:pPr>
              <a:lnSpc>
                <a:spcPct val="100000"/>
              </a:lnSpc>
            </a:pPr>
            <a:r>
              <a:rPr lang="fr-FR" sz="2000" dirty="0">
                <a:solidFill>
                  <a:schemeClr val="accent6">
                    <a:lumMod val="50000"/>
                  </a:schemeClr>
                </a:solidFill>
                <a:latin typeface="Tw Cen MT" panose="020B0602020104020603" pitchFamily="34" charset="0"/>
                <a:ea typeface="Segoe UI Black" panose="020B0A02040204020203" pitchFamily="34" charset="0"/>
              </a:rPr>
              <a:t>(plutôt que </a:t>
            </a:r>
            <a:r>
              <a:rPr lang="fr-FR" sz="2000" dirty="0" err="1">
                <a:solidFill>
                  <a:schemeClr val="accent6">
                    <a:lumMod val="50000"/>
                  </a:schemeClr>
                </a:solidFill>
                <a:latin typeface="Tw Cen MT" panose="020B0602020104020603" pitchFamily="34" charset="0"/>
                <a:ea typeface="Segoe UI Black" panose="020B0A02040204020203" pitchFamily="34" charset="0"/>
              </a:rPr>
              <a:t>Stemming</a:t>
            </a:r>
            <a:r>
              <a:rPr lang="fr-FR" sz="2000" dirty="0">
                <a:solidFill>
                  <a:schemeClr val="accent6">
                    <a:lumMod val="50000"/>
                  </a:schemeClr>
                </a:solidFill>
                <a:latin typeface="Tw Cen MT" panose="020B0602020104020603" pitchFamily="34" charset="0"/>
                <a:ea typeface="Segoe UI Black" panose="020B0A02040204020203" pitchFamily="34" charset="0"/>
              </a:rPr>
              <a:t>)</a:t>
            </a:r>
          </a:p>
        </p:txBody>
      </p:sp>
      <p:sp>
        <p:nvSpPr>
          <p:cNvPr id="17" name="ZoneTexte 16">
            <a:extLst>
              <a:ext uri="{FF2B5EF4-FFF2-40B4-BE49-F238E27FC236}">
                <a16:creationId xmlns:a16="http://schemas.microsoft.com/office/drawing/2014/main" id="{D13CC778-97D9-5C25-2697-1B806D63A399}"/>
              </a:ext>
            </a:extLst>
          </p:cNvPr>
          <p:cNvSpPr txBox="1"/>
          <p:nvPr>
            <p:custDataLst>
              <p:tags r:id="rId15"/>
            </p:custDataLst>
          </p:nvPr>
        </p:nvSpPr>
        <p:spPr>
          <a:xfrm>
            <a:off x="4964616" y="3402274"/>
            <a:ext cx="2255699" cy="707886"/>
          </a:xfrm>
          <a:prstGeom prst="rect">
            <a:avLst/>
          </a:prstGeom>
          <a:noFill/>
        </p:spPr>
        <p:txBody>
          <a:bodyPr wrap="square">
            <a:spAutoFit/>
          </a:bodyPr>
          <a:lstStyle/>
          <a:p>
            <a:pPr>
              <a:lnSpc>
                <a:spcPct val="100000"/>
              </a:lnSpc>
            </a:pPr>
            <a:r>
              <a:rPr lang="fr-FR" sz="2000" dirty="0">
                <a:solidFill>
                  <a:schemeClr val="accent6">
                    <a:lumMod val="50000"/>
                  </a:schemeClr>
                </a:solidFill>
                <a:latin typeface="Tw Cen MT" panose="020B0602020104020603" pitchFamily="34" charset="0"/>
                <a:ea typeface="Segoe UI Black" panose="020B0A02040204020203" pitchFamily="34" charset="0"/>
              </a:rPr>
              <a:t>(+ d’autres en lien à la problématique)</a:t>
            </a:r>
          </a:p>
        </p:txBody>
      </p:sp>
    </p:spTree>
    <p:extLst>
      <p:ext uri="{BB962C8B-B14F-4D97-AF65-F5344CB8AC3E}">
        <p14:creationId xmlns:p14="http://schemas.microsoft.com/office/powerpoint/2010/main" val="375326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12</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3809545" y="292652"/>
            <a:ext cx="4572910"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bag of words :</a:t>
            </a:r>
          </a:p>
        </p:txBody>
      </p:sp>
      <p:pic>
        <p:nvPicPr>
          <p:cNvPr id="8194" name="Picture 2" descr="Bag of Words (BoW)">
            <a:extLst>
              <a:ext uri="{FF2B5EF4-FFF2-40B4-BE49-F238E27FC236}">
                <a16:creationId xmlns:a16="http://schemas.microsoft.com/office/drawing/2014/main" id="{4128E2EC-2069-6BA5-4557-AFB2728D534B}"/>
              </a:ext>
            </a:extLst>
          </p:cNvPr>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4028369" y="1558170"/>
            <a:ext cx="6686550" cy="16002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8196" name="Picture 4" descr="Term Frequency(TF)">
            <a:extLst>
              <a:ext uri="{FF2B5EF4-FFF2-40B4-BE49-F238E27FC236}">
                <a16:creationId xmlns:a16="http://schemas.microsoft.com/office/drawing/2014/main" id="{D1A822B6-31B9-4D7C-3101-62BC78F05AF8}"/>
              </a:ext>
            </a:extLst>
          </p:cNvPr>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4807303" y="3331662"/>
            <a:ext cx="4886325" cy="27241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0" name="Titre 1">
            <a:extLst>
              <a:ext uri="{FF2B5EF4-FFF2-40B4-BE49-F238E27FC236}">
                <a16:creationId xmlns:a16="http://schemas.microsoft.com/office/drawing/2014/main" id="{790F78B0-8569-6E89-C563-CA498E96A3E2}"/>
              </a:ext>
            </a:extLst>
          </p:cNvPr>
          <p:cNvSpPr txBox="1">
            <a:spLocks/>
          </p:cNvSpPr>
          <p:nvPr>
            <p:custDataLst>
              <p:tags r:id="rId5"/>
            </p:custDataLst>
          </p:nvPr>
        </p:nvSpPr>
        <p:spPr>
          <a:xfrm>
            <a:off x="561770" y="1861959"/>
            <a:ext cx="3247775"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2800" b="1" cap="all" dirty="0">
                <a:solidFill>
                  <a:schemeClr val="accent6">
                    <a:lumMod val="50000"/>
                  </a:schemeClr>
                </a:solidFill>
                <a:latin typeface="Tw Cen MT" panose="020B0602020104020603" pitchFamily="34" charset="0"/>
                <a:ea typeface="Segoe UI Black" panose="020B0A02040204020203" pitchFamily="34" charset="0"/>
              </a:rPr>
              <a:t>bag of words =</a:t>
            </a:r>
          </a:p>
        </p:txBody>
      </p:sp>
      <p:sp>
        <p:nvSpPr>
          <p:cNvPr id="11" name="Titre 1">
            <a:extLst>
              <a:ext uri="{FF2B5EF4-FFF2-40B4-BE49-F238E27FC236}">
                <a16:creationId xmlns:a16="http://schemas.microsoft.com/office/drawing/2014/main" id="{956ABDF9-A717-B693-2B0C-7904BA8FC21E}"/>
              </a:ext>
            </a:extLst>
          </p:cNvPr>
          <p:cNvSpPr txBox="1">
            <a:spLocks/>
          </p:cNvSpPr>
          <p:nvPr>
            <p:custDataLst>
              <p:tags r:id="rId6"/>
            </p:custDataLst>
          </p:nvPr>
        </p:nvSpPr>
        <p:spPr>
          <a:xfrm>
            <a:off x="784457" y="3699631"/>
            <a:ext cx="3915584"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fr-FR" sz="2800" b="1" cap="all" dirty="0">
                <a:solidFill>
                  <a:schemeClr val="accent6">
                    <a:lumMod val="50000"/>
                  </a:schemeClr>
                </a:solidFill>
                <a:latin typeface="Tw Cen MT" panose="020B0602020104020603" pitchFamily="34" charset="0"/>
                <a:ea typeface="Segoe UI Black" panose="020B0A02040204020203" pitchFamily="34" charset="0"/>
              </a:rPr>
              <a:t>COUNT VECTORIZER </a:t>
            </a:r>
          </a:p>
          <a:p>
            <a:pPr>
              <a:lnSpc>
                <a:spcPct val="150000"/>
              </a:lnSpc>
            </a:pPr>
            <a:r>
              <a:rPr lang="fr-FR" sz="2800" b="1" cap="all" dirty="0">
                <a:solidFill>
                  <a:schemeClr val="accent6">
                    <a:lumMod val="50000"/>
                  </a:schemeClr>
                </a:solidFill>
                <a:latin typeface="Tw Cen MT" panose="020B0602020104020603" pitchFamily="34" charset="0"/>
                <a:ea typeface="Segoe UI Black" panose="020B0A02040204020203" pitchFamily="34" charset="0"/>
              </a:rPr>
              <a:t>&amp;</a:t>
            </a:r>
          </a:p>
          <a:p>
            <a:pPr>
              <a:lnSpc>
                <a:spcPct val="150000"/>
              </a:lnSpc>
            </a:pPr>
            <a:r>
              <a:rPr lang="fr-FR" sz="2800" b="1" cap="all" dirty="0">
                <a:solidFill>
                  <a:schemeClr val="accent6">
                    <a:lumMod val="50000"/>
                  </a:schemeClr>
                </a:solidFill>
                <a:latin typeface="Tw Cen MT" panose="020B0602020104020603" pitchFamily="34" charset="0"/>
                <a:ea typeface="Segoe UI Black" panose="020B0A02040204020203" pitchFamily="34" charset="0"/>
              </a:rPr>
              <a:t>TF - IDF</a:t>
            </a:r>
          </a:p>
        </p:txBody>
      </p:sp>
    </p:spTree>
    <p:extLst>
      <p:ext uri="{BB962C8B-B14F-4D97-AF65-F5344CB8AC3E}">
        <p14:creationId xmlns:p14="http://schemas.microsoft.com/office/powerpoint/2010/main" val="3378370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F17E3B-D941-E411-7703-A4A0C028E1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4" y="1429502"/>
            <a:ext cx="5895975" cy="398145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13</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1613401" y="281363"/>
            <a:ext cx="9719732"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bag of words : COUNT VECTORIZER :</a:t>
            </a:r>
          </a:p>
        </p:txBody>
      </p:sp>
      <p:sp>
        <p:nvSpPr>
          <p:cNvPr id="13" name="Titre 1">
            <a:extLst>
              <a:ext uri="{FF2B5EF4-FFF2-40B4-BE49-F238E27FC236}">
                <a16:creationId xmlns:a16="http://schemas.microsoft.com/office/drawing/2014/main" id="{87F44033-60E6-56AD-EB25-EB5DC354A9C0}"/>
              </a:ext>
            </a:extLst>
          </p:cNvPr>
          <p:cNvSpPr txBox="1">
            <a:spLocks/>
          </p:cNvSpPr>
          <p:nvPr>
            <p:custDataLst>
              <p:tags r:id="rId3"/>
            </p:custDataLst>
          </p:nvPr>
        </p:nvSpPr>
        <p:spPr>
          <a:xfrm>
            <a:off x="3849686" y="5187867"/>
            <a:ext cx="524716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4400" b="1" cap="all" dirty="0">
                <a:solidFill>
                  <a:schemeClr val="accent6">
                    <a:lumMod val="50000"/>
                  </a:schemeClr>
                </a:solidFill>
                <a:latin typeface="Tw Cen MT" panose="020B0602020104020603" pitchFamily="34" charset="0"/>
                <a:ea typeface="Segoe UI Black" panose="020B0A02040204020203" pitchFamily="34" charset="0"/>
              </a:rPr>
              <a:t>Score ARI = 0.4384</a:t>
            </a:r>
          </a:p>
        </p:txBody>
      </p:sp>
      <p:pic>
        <p:nvPicPr>
          <p:cNvPr id="1028" name="Picture 4">
            <a:extLst>
              <a:ext uri="{FF2B5EF4-FFF2-40B4-BE49-F238E27FC236}">
                <a16:creationId xmlns:a16="http://schemas.microsoft.com/office/drawing/2014/main" id="{2450EA9E-5843-7D9C-27FF-5DAF8C568A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5999" y="1429502"/>
            <a:ext cx="5895975"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369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58C0546A-9104-0324-1DD9-C5A1E86244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3" y="1438275"/>
            <a:ext cx="5895975" cy="39814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3B55E3D-AEDC-121C-8C5D-3E07776FC5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5997" y="1429502"/>
            <a:ext cx="5895975" cy="398145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14</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437474" y="169218"/>
            <a:ext cx="11317045"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bag of words : TF – IDF (sans traitement)</a:t>
            </a:r>
          </a:p>
        </p:txBody>
      </p:sp>
      <p:sp>
        <p:nvSpPr>
          <p:cNvPr id="13" name="Titre 1">
            <a:extLst>
              <a:ext uri="{FF2B5EF4-FFF2-40B4-BE49-F238E27FC236}">
                <a16:creationId xmlns:a16="http://schemas.microsoft.com/office/drawing/2014/main" id="{87F44033-60E6-56AD-EB25-EB5DC354A9C0}"/>
              </a:ext>
            </a:extLst>
          </p:cNvPr>
          <p:cNvSpPr txBox="1">
            <a:spLocks/>
          </p:cNvSpPr>
          <p:nvPr>
            <p:custDataLst>
              <p:tags r:id="rId3"/>
            </p:custDataLst>
          </p:nvPr>
        </p:nvSpPr>
        <p:spPr>
          <a:xfrm>
            <a:off x="3849686" y="5205412"/>
            <a:ext cx="524716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4400" b="1" cap="all" dirty="0">
                <a:solidFill>
                  <a:schemeClr val="accent6">
                    <a:lumMod val="50000"/>
                  </a:schemeClr>
                </a:solidFill>
                <a:latin typeface="Tw Cen MT" panose="020B0602020104020603" pitchFamily="34" charset="0"/>
                <a:ea typeface="Segoe UI Black" panose="020B0A02040204020203" pitchFamily="34" charset="0"/>
              </a:rPr>
              <a:t>Score ARI = 0.5567</a:t>
            </a:r>
          </a:p>
        </p:txBody>
      </p:sp>
    </p:spTree>
    <p:extLst>
      <p:ext uri="{BB962C8B-B14F-4D97-AF65-F5344CB8AC3E}">
        <p14:creationId xmlns:p14="http://schemas.microsoft.com/office/powerpoint/2010/main" val="800311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15</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004110" y="186916"/>
            <a:ext cx="8183780"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LATENT DIRICHLET ALLOCATION :</a:t>
            </a:r>
          </a:p>
        </p:txBody>
      </p:sp>
      <p:pic>
        <p:nvPicPr>
          <p:cNvPr id="2050" name="Picture 2" descr="Topic Modelling using LDA 1">
            <a:extLst>
              <a:ext uri="{FF2B5EF4-FFF2-40B4-BE49-F238E27FC236}">
                <a16:creationId xmlns:a16="http://schemas.microsoft.com/office/drawing/2014/main" id="{129CBD18-F0CB-7939-9B7F-E3B720FB6C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212" y="1470434"/>
            <a:ext cx="9258300"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06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513CE232-7B5D-5B3C-D8B3-83C3C5003E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6354" y="1384043"/>
            <a:ext cx="5895975" cy="39814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45C619B2-F5E4-6B93-0259-3D2D7306BB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96" y="1384043"/>
            <a:ext cx="5895975" cy="398145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16</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3047185" y="321418"/>
            <a:ext cx="6852164"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LDA : GENSIM LDA-MODEL</a:t>
            </a:r>
          </a:p>
        </p:txBody>
      </p:sp>
      <p:sp>
        <p:nvSpPr>
          <p:cNvPr id="13" name="Titre 1">
            <a:extLst>
              <a:ext uri="{FF2B5EF4-FFF2-40B4-BE49-F238E27FC236}">
                <a16:creationId xmlns:a16="http://schemas.microsoft.com/office/drawing/2014/main" id="{87F44033-60E6-56AD-EB25-EB5DC354A9C0}"/>
              </a:ext>
            </a:extLst>
          </p:cNvPr>
          <p:cNvSpPr txBox="1">
            <a:spLocks/>
          </p:cNvSpPr>
          <p:nvPr>
            <p:custDataLst>
              <p:tags r:id="rId3"/>
            </p:custDataLst>
          </p:nvPr>
        </p:nvSpPr>
        <p:spPr>
          <a:xfrm>
            <a:off x="3849686" y="5205412"/>
            <a:ext cx="524716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4400" b="1" cap="all" dirty="0">
                <a:solidFill>
                  <a:schemeClr val="accent6">
                    <a:lumMod val="50000"/>
                  </a:schemeClr>
                </a:solidFill>
                <a:latin typeface="Tw Cen MT" panose="020B0602020104020603" pitchFamily="34" charset="0"/>
                <a:ea typeface="Segoe UI Black" panose="020B0A02040204020203" pitchFamily="34" charset="0"/>
              </a:rPr>
              <a:t>Score ARI = 0.1053</a:t>
            </a:r>
          </a:p>
        </p:txBody>
      </p:sp>
    </p:spTree>
    <p:extLst>
      <p:ext uri="{BB962C8B-B14F-4D97-AF65-F5344CB8AC3E}">
        <p14:creationId xmlns:p14="http://schemas.microsoft.com/office/powerpoint/2010/main" val="2639997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17</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3809545" y="292652"/>
            <a:ext cx="5503788"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Word embeddings :</a:t>
            </a:r>
          </a:p>
        </p:txBody>
      </p:sp>
      <p:pic>
        <p:nvPicPr>
          <p:cNvPr id="9220" name="Picture 4">
            <a:extLst>
              <a:ext uri="{FF2B5EF4-FFF2-40B4-BE49-F238E27FC236}">
                <a16:creationId xmlns:a16="http://schemas.microsoft.com/office/drawing/2014/main" id="{E6F0FC3B-81CC-EC61-6275-D67D5C29076E}"/>
              </a:ext>
            </a:extLst>
          </p:cNvPr>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4734507" y="2414038"/>
            <a:ext cx="7075301" cy="247727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9226" name="Picture 10" descr="THE WORD2VEC MODEL (CBOW /SKIP-GRAM) – 7 HIDDEN LAYERS">
            <a:extLst>
              <a:ext uri="{FF2B5EF4-FFF2-40B4-BE49-F238E27FC236}">
                <a16:creationId xmlns:a16="http://schemas.microsoft.com/office/drawing/2014/main" id="{4E6E4B0C-9021-2187-4E00-5F9BB2399F4D}"/>
              </a:ext>
            </a:extLst>
          </p:cNvPr>
          <p:cNvPicPr>
            <a:picLocks noChangeAspect="1" noChangeArrowheads="1"/>
          </p:cNvPicPr>
          <p:nvPr>
            <p:custDataLst>
              <p:tags r:id="rId4"/>
            </p:custDataLst>
          </p:nvPr>
        </p:nvPicPr>
        <p:blipFill rotWithShape="1">
          <a:blip r:embed="rId8">
            <a:extLst>
              <a:ext uri="{28A0092B-C50C-407E-A947-70E740481C1C}">
                <a14:useLocalDpi xmlns:a14="http://schemas.microsoft.com/office/drawing/2010/main" val="0"/>
              </a:ext>
            </a:extLst>
          </a:blip>
          <a:srcRect l="8129" t="3699" r="7182" b="4443"/>
          <a:stretch/>
        </p:blipFill>
        <p:spPr bwMode="auto">
          <a:xfrm>
            <a:off x="382192" y="1610878"/>
            <a:ext cx="3371370" cy="444493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cxnSp>
        <p:nvCxnSpPr>
          <p:cNvPr id="3" name="Connecteur droit avec flèche 2">
            <a:extLst>
              <a:ext uri="{FF2B5EF4-FFF2-40B4-BE49-F238E27FC236}">
                <a16:creationId xmlns:a16="http://schemas.microsoft.com/office/drawing/2014/main" id="{9F53F9D7-B8EA-7CD2-4F10-8ABFC5527433}"/>
              </a:ext>
            </a:extLst>
          </p:cNvPr>
          <p:cNvCxnSpPr/>
          <p:nvPr>
            <p:custDataLst>
              <p:tags r:id="rId5"/>
            </p:custDataLst>
          </p:nvPr>
        </p:nvCxnSpPr>
        <p:spPr>
          <a:xfrm>
            <a:off x="3915423" y="3652676"/>
            <a:ext cx="660855" cy="0"/>
          </a:xfrm>
          <a:prstGeom prst="straightConnector1">
            <a:avLst/>
          </a:prstGeom>
          <a:ln w="1270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482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1B5C02C-5FCE-CCDD-6B45-5781C6403F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97" y="1384043"/>
            <a:ext cx="5895975" cy="398145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18</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3047185" y="321418"/>
            <a:ext cx="6852164"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EMBEDDINGs : WORD2VEC</a:t>
            </a:r>
          </a:p>
        </p:txBody>
      </p:sp>
      <p:sp>
        <p:nvSpPr>
          <p:cNvPr id="13" name="Titre 1">
            <a:extLst>
              <a:ext uri="{FF2B5EF4-FFF2-40B4-BE49-F238E27FC236}">
                <a16:creationId xmlns:a16="http://schemas.microsoft.com/office/drawing/2014/main" id="{87F44033-60E6-56AD-EB25-EB5DC354A9C0}"/>
              </a:ext>
            </a:extLst>
          </p:cNvPr>
          <p:cNvSpPr txBox="1">
            <a:spLocks/>
          </p:cNvSpPr>
          <p:nvPr>
            <p:custDataLst>
              <p:tags r:id="rId3"/>
            </p:custDataLst>
          </p:nvPr>
        </p:nvSpPr>
        <p:spPr>
          <a:xfrm>
            <a:off x="3849686" y="5205412"/>
            <a:ext cx="524716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4400" b="1" cap="all" dirty="0">
                <a:solidFill>
                  <a:schemeClr val="accent6">
                    <a:lumMod val="50000"/>
                  </a:schemeClr>
                </a:solidFill>
                <a:latin typeface="Tw Cen MT" panose="020B0602020104020603" pitchFamily="34" charset="0"/>
                <a:ea typeface="Segoe UI Black" panose="020B0A02040204020203" pitchFamily="34" charset="0"/>
              </a:rPr>
              <a:t>Score ARI = 0.5310</a:t>
            </a:r>
          </a:p>
        </p:txBody>
      </p:sp>
      <p:pic>
        <p:nvPicPr>
          <p:cNvPr id="3076" name="Picture 4">
            <a:extLst>
              <a:ext uri="{FF2B5EF4-FFF2-40B4-BE49-F238E27FC236}">
                <a16:creationId xmlns:a16="http://schemas.microsoft.com/office/drawing/2014/main" id="{498F68EE-C810-4738-2434-F6EA97E894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6354" y="1384043"/>
            <a:ext cx="5895975"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927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414D8BA8-101F-764C-6523-2F87D6F737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599815"/>
            <a:ext cx="7094884" cy="3605597"/>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A73DEB96-D579-F261-8631-6D7DDFE289D2}"/>
              </a:ext>
            </a:extLst>
          </p:cNvPr>
          <p:cNvPicPr>
            <a:picLocks noChangeAspect="1"/>
          </p:cNvPicPr>
          <p:nvPr/>
        </p:nvPicPr>
        <p:blipFill>
          <a:blip r:embed="rId6"/>
          <a:stretch>
            <a:fillRect/>
          </a:stretch>
        </p:blipFill>
        <p:spPr>
          <a:xfrm>
            <a:off x="7282689" y="2281236"/>
            <a:ext cx="4657725" cy="2286000"/>
          </a:xfrm>
          <a:prstGeom prst="rect">
            <a:avLst/>
          </a:prstGeom>
          <a:ln>
            <a:noFill/>
          </a:ln>
          <a:effectLst>
            <a:outerShdw blurRad="190500" algn="tl" rotWithShape="0">
              <a:srgbClr val="000000">
                <a:alpha val="70000"/>
              </a:srgbClr>
            </a:outerShdw>
          </a:effectLst>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19</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747053" y="261347"/>
            <a:ext cx="6697893" cy="1062625"/>
          </a:xfrm>
        </p:spPr>
        <p:txBody>
          <a:bodyPr anchor="t">
            <a:noAutofit/>
          </a:bodyPr>
          <a:lstStyle/>
          <a:p>
            <a:pPr algn="l">
              <a:lnSpc>
                <a:spcPct val="150000"/>
              </a:lnSpc>
            </a:pPr>
            <a:r>
              <a:rPr lang="fr-FR" sz="4400" b="1" cap="all" dirty="0" err="1">
                <a:solidFill>
                  <a:schemeClr val="accent6">
                    <a:lumMod val="75000"/>
                  </a:schemeClr>
                </a:solidFill>
                <a:latin typeface="Tw Cen MT" panose="020B0602020104020603" pitchFamily="34" charset="0"/>
                <a:ea typeface="Segoe UI Black" panose="020B0A02040204020203" pitchFamily="34" charset="0"/>
              </a:rPr>
              <a:t>Embeddings</a:t>
            </a:r>
            <a:r>
              <a:rPr lang="fr-FR" sz="4400" b="1" cap="all" dirty="0">
                <a:solidFill>
                  <a:schemeClr val="accent6">
                    <a:lumMod val="75000"/>
                  </a:schemeClr>
                </a:solidFill>
                <a:latin typeface="Tw Cen MT" panose="020B0602020104020603" pitchFamily="34" charset="0"/>
                <a:ea typeface="Segoe UI Black" panose="020B0A02040204020203" pitchFamily="34" charset="0"/>
              </a:rPr>
              <a:t> : WORD2VEC</a:t>
            </a:r>
          </a:p>
        </p:txBody>
      </p:sp>
      <p:sp>
        <p:nvSpPr>
          <p:cNvPr id="6" name="Titre 1">
            <a:extLst>
              <a:ext uri="{FF2B5EF4-FFF2-40B4-BE49-F238E27FC236}">
                <a16:creationId xmlns:a16="http://schemas.microsoft.com/office/drawing/2014/main" id="{3D9AFB40-95F4-A7AB-E759-2A1DDA2C2805}"/>
              </a:ext>
            </a:extLst>
          </p:cNvPr>
          <p:cNvSpPr txBox="1">
            <a:spLocks/>
          </p:cNvSpPr>
          <p:nvPr>
            <p:custDataLst>
              <p:tags r:id="rId3"/>
            </p:custDataLst>
          </p:nvPr>
        </p:nvSpPr>
        <p:spPr>
          <a:xfrm>
            <a:off x="3849686" y="5205412"/>
            <a:ext cx="524716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4400" b="1" cap="all" dirty="0">
                <a:solidFill>
                  <a:schemeClr val="accent6">
                    <a:lumMod val="50000"/>
                  </a:schemeClr>
                </a:solidFill>
                <a:latin typeface="Tw Cen MT" panose="020B0602020104020603" pitchFamily="34" charset="0"/>
                <a:ea typeface="Segoe UI Black" panose="020B0A02040204020203" pitchFamily="34" charset="0"/>
              </a:rPr>
              <a:t>Score ARI = 0.5310</a:t>
            </a:r>
          </a:p>
        </p:txBody>
      </p:sp>
    </p:spTree>
    <p:extLst>
      <p:ext uri="{BB962C8B-B14F-4D97-AF65-F5344CB8AC3E}">
        <p14:creationId xmlns:p14="http://schemas.microsoft.com/office/powerpoint/2010/main" val="131158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75000"/>
                  </a:schemeClr>
                </a:solidFill>
                <a:latin typeface="Gill Sans MT" panose="020B0502020104020203" pitchFamily="34" charset="0"/>
              </a:rPr>
              <a:pPr/>
              <a:t>2</a:t>
            </a:fld>
            <a:endParaRPr lang="en-US" sz="3200" dirty="0">
              <a:solidFill>
                <a:schemeClr val="accent6">
                  <a:lumMod val="75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3885571" y="284867"/>
            <a:ext cx="4420856" cy="1062625"/>
          </a:xfrm>
        </p:spPr>
        <p:txBody>
          <a:bodyPr anchor="t">
            <a:noAutofit/>
          </a:bodyPr>
          <a:lstStyle/>
          <a:p>
            <a:pPr algn="l">
              <a:lnSpc>
                <a:spcPct val="150000"/>
              </a:lnSpc>
            </a:pPr>
            <a:r>
              <a:rPr lang="fr-FR" b="1" cap="all" dirty="0">
                <a:solidFill>
                  <a:schemeClr val="accent6">
                    <a:lumMod val="75000"/>
                  </a:schemeClr>
                </a:solidFill>
                <a:latin typeface="Tw Cen MT" panose="020B0602020104020603" pitchFamily="34" charset="0"/>
                <a:ea typeface="Segoe UI Black" panose="020B0A02040204020203" pitchFamily="34" charset="0"/>
              </a:rPr>
              <a:t>SOMMAIRE :</a:t>
            </a:r>
          </a:p>
        </p:txBody>
      </p:sp>
      <p:sp>
        <p:nvSpPr>
          <p:cNvPr id="6" name="ZoneTexte 5">
            <a:extLst>
              <a:ext uri="{FF2B5EF4-FFF2-40B4-BE49-F238E27FC236}">
                <a16:creationId xmlns:a16="http://schemas.microsoft.com/office/drawing/2014/main" id="{B846A651-207A-8B7A-A841-7BA6250F120E}"/>
              </a:ext>
            </a:extLst>
          </p:cNvPr>
          <p:cNvSpPr txBox="1"/>
          <p:nvPr/>
        </p:nvSpPr>
        <p:spPr>
          <a:xfrm>
            <a:off x="1998678" y="1925165"/>
            <a:ext cx="5073242" cy="646331"/>
          </a:xfrm>
          <a:prstGeom prst="rect">
            <a:avLst/>
          </a:prstGeom>
          <a:noFill/>
        </p:spPr>
        <p:txBody>
          <a:bodyPr wrap="square">
            <a:spAutoFit/>
          </a:bodyPr>
          <a:lstStyle/>
          <a:p>
            <a:r>
              <a:rPr lang="fr-FR" sz="3600" b="1" cap="all" dirty="0">
                <a:solidFill>
                  <a:schemeClr val="accent6">
                    <a:lumMod val="75000"/>
                  </a:schemeClr>
                </a:solidFill>
                <a:latin typeface="Tw Cen MT" panose="020B0602020104020603" pitchFamily="34" charset="0"/>
                <a:ea typeface="Segoe UI Black" panose="020B0A02040204020203" pitchFamily="34" charset="0"/>
              </a:rPr>
              <a:t>I – LA Problématique</a:t>
            </a:r>
            <a:endParaRPr lang="fr-FR" sz="3600" dirty="0"/>
          </a:p>
        </p:txBody>
      </p:sp>
      <p:sp>
        <p:nvSpPr>
          <p:cNvPr id="8" name="ZoneTexte 7">
            <a:extLst>
              <a:ext uri="{FF2B5EF4-FFF2-40B4-BE49-F238E27FC236}">
                <a16:creationId xmlns:a16="http://schemas.microsoft.com/office/drawing/2014/main" id="{19DF2037-3E35-E5A6-0FFF-65D2C09F2576}"/>
              </a:ext>
            </a:extLst>
          </p:cNvPr>
          <p:cNvSpPr txBox="1"/>
          <p:nvPr/>
        </p:nvSpPr>
        <p:spPr>
          <a:xfrm>
            <a:off x="1998678" y="3096667"/>
            <a:ext cx="6307749" cy="646331"/>
          </a:xfrm>
          <a:prstGeom prst="rect">
            <a:avLst/>
          </a:prstGeom>
          <a:noFill/>
        </p:spPr>
        <p:txBody>
          <a:bodyPr wrap="square">
            <a:spAutoFit/>
          </a:bodyPr>
          <a:lstStyle/>
          <a:p>
            <a:r>
              <a:rPr lang="fr-FR" sz="3600" b="1" cap="all" dirty="0">
                <a:solidFill>
                  <a:schemeClr val="accent6">
                    <a:lumMod val="75000"/>
                  </a:schemeClr>
                </a:solidFill>
                <a:latin typeface="Tw Cen MT" panose="020B0602020104020603" pitchFamily="34" charset="0"/>
                <a:ea typeface="Segoe UI Black" panose="020B0A02040204020203" pitchFamily="34" charset="0"/>
              </a:rPr>
              <a:t>II – LES DONNÉES TEXTUELLES</a:t>
            </a:r>
            <a:endParaRPr lang="fr-FR" sz="3600" dirty="0"/>
          </a:p>
        </p:txBody>
      </p:sp>
      <p:sp>
        <p:nvSpPr>
          <p:cNvPr id="9" name="ZoneTexte 8">
            <a:extLst>
              <a:ext uri="{FF2B5EF4-FFF2-40B4-BE49-F238E27FC236}">
                <a16:creationId xmlns:a16="http://schemas.microsoft.com/office/drawing/2014/main" id="{8FD9A6F5-49E5-E8D7-C222-E40481ED34FD}"/>
              </a:ext>
            </a:extLst>
          </p:cNvPr>
          <p:cNvSpPr txBox="1"/>
          <p:nvPr/>
        </p:nvSpPr>
        <p:spPr>
          <a:xfrm>
            <a:off x="1998676" y="4283497"/>
            <a:ext cx="7061434" cy="646331"/>
          </a:xfrm>
          <a:prstGeom prst="rect">
            <a:avLst/>
          </a:prstGeom>
          <a:noFill/>
        </p:spPr>
        <p:txBody>
          <a:bodyPr wrap="square">
            <a:spAutoFit/>
          </a:bodyPr>
          <a:lstStyle/>
          <a:p>
            <a:r>
              <a:rPr lang="fr-FR" sz="3600" b="1" cap="all" dirty="0">
                <a:solidFill>
                  <a:schemeClr val="accent6">
                    <a:lumMod val="75000"/>
                  </a:schemeClr>
                </a:solidFill>
                <a:latin typeface="Tw Cen MT" panose="020B0602020104020603" pitchFamily="34" charset="0"/>
                <a:ea typeface="Segoe UI Black" panose="020B0A02040204020203" pitchFamily="34" charset="0"/>
              </a:rPr>
              <a:t>III – LES DONNÉES VISUELLES</a:t>
            </a:r>
            <a:endParaRPr lang="fr-FR" sz="3600" dirty="0"/>
          </a:p>
        </p:txBody>
      </p:sp>
      <p:sp>
        <p:nvSpPr>
          <p:cNvPr id="10" name="ZoneTexte 9">
            <a:extLst>
              <a:ext uri="{FF2B5EF4-FFF2-40B4-BE49-F238E27FC236}">
                <a16:creationId xmlns:a16="http://schemas.microsoft.com/office/drawing/2014/main" id="{FD286378-F791-2470-EBFD-DF28D7EEF940}"/>
              </a:ext>
            </a:extLst>
          </p:cNvPr>
          <p:cNvSpPr txBox="1"/>
          <p:nvPr/>
        </p:nvSpPr>
        <p:spPr>
          <a:xfrm>
            <a:off x="1998676" y="5439671"/>
            <a:ext cx="4097324" cy="646331"/>
          </a:xfrm>
          <a:prstGeom prst="rect">
            <a:avLst/>
          </a:prstGeom>
          <a:noFill/>
        </p:spPr>
        <p:txBody>
          <a:bodyPr wrap="square">
            <a:spAutoFit/>
          </a:bodyPr>
          <a:lstStyle/>
          <a:p>
            <a:r>
              <a:rPr lang="fr-FR" sz="3600" b="1" cap="all" dirty="0">
                <a:solidFill>
                  <a:schemeClr val="accent6">
                    <a:lumMod val="75000"/>
                  </a:schemeClr>
                </a:solidFill>
                <a:latin typeface="Tw Cen MT" panose="020B0602020104020603" pitchFamily="34" charset="0"/>
                <a:ea typeface="Segoe UI Black" panose="020B0A02040204020203" pitchFamily="34" charset="0"/>
              </a:rPr>
              <a:t>IV – CONCLUSION</a:t>
            </a:r>
            <a:endParaRPr lang="fr-FR" sz="3600" dirty="0"/>
          </a:p>
        </p:txBody>
      </p:sp>
      <p:pic>
        <p:nvPicPr>
          <p:cNvPr id="11" name="Graphique 10" descr="Engrenages">
            <a:extLst>
              <a:ext uri="{FF2B5EF4-FFF2-40B4-BE49-F238E27FC236}">
                <a16:creationId xmlns:a16="http://schemas.microsoft.com/office/drawing/2014/main" id="{C6AEF2F7-A8F1-60F3-B885-EDEC2D28E2BC}"/>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23967" y="1607942"/>
            <a:ext cx="1322334" cy="1322334"/>
          </a:xfrm>
          <a:prstGeom prst="rect">
            <a:avLst/>
          </a:prstGeom>
        </p:spPr>
      </p:pic>
      <p:pic>
        <p:nvPicPr>
          <p:cNvPr id="12" name="Graphique 11" descr="Livre ouvert">
            <a:extLst>
              <a:ext uri="{FF2B5EF4-FFF2-40B4-BE49-F238E27FC236}">
                <a16:creationId xmlns:a16="http://schemas.microsoft.com/office/drawing/2014/main" id="{81929071-0EBB-DDA7-055F-B780CAFA045B}"/>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99384" y="2846401"/>
            <a:ext cx="1171503" cy="1171503"/>
          </a:xfrm>
          <a:prstGeom prst="rect">
            <a:avLst/>
          </a:prstGeom>
        </p:spPr>
      </p:pic>
      <p:pic>
        <p:nvPicPr>
          <p:cNvPr id="13" name="Graphique 12" descr="Images">
            <a:extLst>
              <a:ext uri="{FF2B5EF4-FFF2-40B4-BE49-F238E27FC236}">
                <a16:creationId xmlns:a16="http://schemas.microsoft.com/office/drawing/2014/main" id="{EF55483F-8713-6B02-51ED-D034E837D0CC}"/>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99384" y="4023918"/>
            <a:ext cx="1171503" cy="1171503"/>
          </a:xfrm>
          <a:prstGeom prst="rect">
            <a:avLst/>
          </a:prstGeom>
        </p:spPr>
      </p:pic>
      <p:pic>
        <p:nvPicPr>
          <p:cNvPr id="14" name="Graphique 13" descr="Mille">
            <a:extLst>
              <a:ext uri="{FF2B5EF4-FFF2-40B4-BE49-F238E27FC236}">
                <a16:creationId xmlns:a16="http://schemas.microsoft.com/office/drawing/2014/main" id="{77916BC7-D11A-E14A-157F-7874BA569CAB}"/>
              </a:ext>
            </a:extLst>
          </p:cNvPr>
          <p:cNvPicPr>
            <a:picLocks noChangeAspect="1"/>
          </p:cNvPicPr>
          <p:nvPr>
            <p:custDataLst>
              <p:tags r:id="rId6"/>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699383" y="5189407"/>
            <a:ext cx="1171503" cy="1171503"/>
          </a:xfrm>
          <a:prstGeom prst="rect">
            <a:avLst/>
          </a:prstGeom>
        </p:spPr>
      </p:pic>
    </p:spTree>
    <p:extLst>
      <p:ext uri="{BB962C8B-B14F-4D97-AF65-F5344CB8AC3E}">
        <p14:creationId xmlns:p14="http://schemas.microsoft.com/office/powerpoint/2010/main" val="2871771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6C3477B1-E846-4D2F-A683-49E5B6F65C90}"/>
              </a:ext>
            </a:extLst>
          </p:cNvPr>
          <p:cNvPicPr>
            <a:picLocks noChangeAspect="1"/>
          </p:cNvPicPr>
          <p:nvPr/>
        </p:nvPicPr>
        <p:blipFill>
          <a:blip r:embed="rId5"/>
          <a:stretch>
            <a:fillRect/>
          </a:stretch>
        </p:blipFill>
        <p:spPr>
          <a:xfrm>
            <a:off x="3124200" y="1612104"/>
            <a:ext cx="5943600" cy="3305175"/>
          </a:xfrm>
          <a:prstGeom prst="rect">
            <a:avLst/>
          </a:prstGeom>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20</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747053" y="261346"/>
            <a:ext cx="6697893" cy="1062625"/>
          </a:xfrm>
        </p:spPr>
        <p:txBody>
          <a:bodyPr anchor="t">
            <a:noAutofit/>
          </a:bodyPr>
          <a:lstStyle/>
          <a:p>
            <a:pPr algn="l">
              <a:lnSpc>
                <a:spcPct val="150000"/>
              </a:lnSpc>
            </a:pPr>
            <a:r>
              <a:rPr lang="fr-FR" sz="4400" b="1" cap="all" dirty="0" err="1">
                <a:solidFill>
                  <a:schemeClr val="accent6">
                    <a:lumMod val="75000"/>
                  </a:schemeClr>
                </a:solidFill>
                <a:latin typeface="Tw Cen MT" panose="020B0602020104020603" pitchFamily="34" charset="0"/>
                <a:ea typeface="Segoe UI Black" panose="020B0A02040204020203" pitchFamily="34" charset="0"/>
              </a:rPr>
              <a:t>Embeddings</a:t>
            </a:r>
            <a:r>
              <a:rPr lang="fr-FR" sz="4400" b="1" cap="all" dirty="0">
                <a:solidFill>
                  <a:schemeClr val="accent6">
                    <a:lumMod val="75000"/>
                  </a:schemeClr>
                </a:solidFill>
                <a:latin typeface="Tw Cen MT" panose="020B0602020104020603" pitchFamily="34" charset="0"/>
                <a:ea typeface="Segoe UI Black" panose="020B0A02040204020203" pitchFamily="34" charset="0"/>
              </a:rPr>
              <a:t> : WORD2VEC</a:t>
            </a:r>
          </a:p>
        </p:txBody>
      </p:sp>
      <p:sp>
        <p:nvSpPr>
          <p:cNvPr id="6" name="Titre 1">
            <a:extLst>
              <a:ext uri="{FF2B5EF4-FFF2-40B4-BE49-F238E27FC236}">
                <a16:creationId xmlns:a16="http://schemas.microsoft.com/office/drawing/2014/main" id="{3D9AFB40-95F4-A7AB-E759-2A1DDA2C2805}"/>
              </a:ext>
            </a:extLst>
          </p:cNvPr>
          <p:cNvSpPr txBox="1">
            <a:spLocks/>
          </p:cNvSpPr>
          <p:nvPr>
            <p:custDataLst>
              <p:tags r:id="rId3"/>
            </p:custDataLst>
          </p:nvPr>
        </p:nvSpPr>
        <p:spPr>
          <a:xfrm>
            <a:off x="3849686" y="5205412"/>
            <a:ext cx="524716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4400" b="1" cap="all" dirty="0">
                <a:solidFill>
                  <a:schemeClr val="accent6">
                    <a:lumMod val="50000"/>
                  </a:schemeClr>
                </a:solidFill>
                <a:latin typeface="Tw Cen MT" panose="020B0602020104020603" pitchFamily="34" charset="0"/>
                <a:ea typeface="Segoe UI Black" panose="020B0A02040204020203" pitchFamily="34" charset="0"/>
              </a:rPr>
              <a:t>Score ARI = 0.5310</a:t>
            </a:r>
          </a:p>
        </p:txBody>
      </p:sp>
    </p:spTree>
    <p:extLst>
      <p:ext uri="{BB962C8B-B14F-4D97-AF65-F5344CB8AC3E}">
        <p14:creationId xmlns:p14="http://schemas.microsoft.com/office/powerpoint/2010/main" val="2254718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27666EB-86C5-F1A1-20AF-256CDAD596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61" y="1417910"/>
            <a:ext cx="5895975" cy="398145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21</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099733" y="355285"/>
            <a:ext cx="8559771"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EMBEDDINGs : BERT HUNGER FACE</a:t>
            </a:r>
          </a:p>
        </p:txBody>
      </p:sp>
      <p:sp>
        <p:nvSpPr>
          <p:cNvPr id="13" name="Titre 1">
            <a:extLst>
              <a:ext uri="{FF2B5EF4-FFF2-40B4-BE49-F238E27FC236}">
                <a16:creationId xmlns:a16="http://schemas.microsoft.com/office/drawing/2014/main" id="{87F44033-60E6-56AD-EB25-EB5DC354A9C0}"/>
              </a:ext>
            </a:extLst>
          </p:cNvPr>
          <p:cNvSpPr txBox="1">
            <a:spLocks/>
          </p:cNvSpPr>
          <p:nvPr>
            <p:custDataLst>
              <p:tags r:id="rId3"/>
            </p:custDataLst>
          </p:nvPr>
        </p:nvSpPr>
        <p:spPr>
          <a:xfrm>
            <a:off x="3849686" y="5205412"/>
            <a:ext cx="524716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4400" b="1" cap="all" dirty="0">
                <a:solidFill>
                  <a:schemeClr val="accent6">
                    <a:lumMod val="50000"/>
                  </a:schemeClr>
                </a:solidFill>
                <a:latin typeface="Tw Cen MT" panose="020B0602020104020603" pitchFamily="34" charset="0"/>
                <a:ea typeface="Segoe UI Black" panose="020B0A02040204020203" pitchFamily="34" charset="0"/>
              </a:rPr>
              <a:t>Score ARI = 0.3127</a:t>
            </a:r>
          </a:p>
        </p:txBody>
      </p:sp>
      <p:pic>
        <p:nvPicPr>
          <p:cNvPr id="4100" name="Picture 4">
            <a:extLst>
              <a:ext uri="{FF2B5EF4-FFF2-40B4-BE49-F238E27FC236}">
                <a16:creationId xmlns:a16="http://schemas.microsoft.com/office/drawing/2014/main" id="{CAB1656C-15CE-9F1E-6DFB-A91B1871CC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3500" y="1417910"/>
            <a:ext cx="5895975"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173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C3DDBE5-9829-A616-98A2-970595E14C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84" y="1429198"/>
            <a:ext cx="5895975" cy="398145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22</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1207911" y="366573"/>
            <a:ext cx="9697156"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EMBEDDINGs : BERT HUB TENSORFLOW</a:t>
            </a:r>
          </a:p>
        </p:txBody>
      </p:sp>
      <p:sp>
        <p:nvSpPr>
          <p:cNvPr id="13" name="Titre 1">
            <a:extLst>
              <a:ext uri="{FF2B5EF4-FFF2-40B4-BE49-F238E27FC236}">
                <a16:creationId xmlns:a16="http://schemas.microsoft.com/office/drawing/2014/main" id="{87F44033-60E6-56AD-EB25-EB5DC354A9C0}"/>
              </a:ext>
            </a:extLst>
          </p:cNvPr>
          <p:cNvSpPr txBox="1">
            <a:spLocks/>
          </p:cNvSpPr>
          <p:nvPr>
            <p:custDataLst>
              <p:tags r:id="rId3"/>
            </p:custDataLst>
          </p:nvPr>
        </p:nvSpPr>
        <p:spPr>
          <a:xfrm>
            <a:off x="3849686" y="5205412"/>
            <a:ext cx="524716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4400" b="1" cap="all" dirty="0">
                <a:solidFill>
                  <a:schemeClr val="accent6">
                    <a:lumMod val="50000"/>
                  </a:schemeClr>
                </a:solidFill>
                <a:latin typeface="Tw Cen MT" panose="020B0602020104020603" pitchFamily="34" charset="0"/>
                <a:ea typeface="Segoe UI Black" panose="020B0A02040204020203" pitchFamily="34" charset="0"/>
              </a:rPr>
              <a:t>Score ARI = 0.3567</a:t>
            </a:r>
          </a:p>
        </p:txBody>
      </p:sp>
      <p:pic>
        <p:nvPicPr>
          <p:cNvPr id="5124" name="Picture 4">
            <a:extLst>
              <a:ext uri="{FF2B5EF4-FFF2-40B4-BE49-F238E27FC236}">
                <a16:creationId xmlns:a16="http://schemas.microsoft.com/office/drawing/2014/main" id="{F3DBCBD1-241B-F4F0-C8A8-4B9A7D9653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8059" y="1429198"/>
            <a:ext cx="5895975"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889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ABB2C13-4446-1134-B29B-F3C5F62222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84" y="1451776"/>
            <a:ext cx="5895975" cy="398145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23</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366887" y="389151"/>
            <a:ext cx="11655187"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EMBEDDINGs : UNIVERSAL SENTENCE ENCODER</a:t>
            </a:r>
          </a:p>
        </p:txBody>
      </p:sp>
      <p:sp>
        <p:nvSpPr>
          <p:cNvPr id="13" name="Titre 1">
            <a:extLst>
              <a:ext uri="{FF2B5EF4-FFF2-40B4-BE49-F238E27FC236}">
                <a16:creationId xmlns:a16="http://schemas.microsoft.com/office/drawing/2014/main" id="{87F44033-60E6-56AD-EB25-EB5DC354A9C0}"/>
              </a:ext>
            </a:extLst>
          </p:cNvPr>
          <p:cNvSpPr txBox="1">
            <a:spLocks/>
          </p:cNvSpPr>
          <p:nvPr>
            <p:custDataLst>
              <p:tags r:id="rId3"/>
            </p:custDataLst>
          </p:nvPr>
        </p:nvSpPr>
        <p:spPr>
          <a:xfrm>
            <a:off x="3849686" y="5205412"/>
            <a:ext cx="524716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4400" b="1" cap="all" dirty="0">
                <a:solidFill>
                  <a:schemeClr val="accent6">
                    <a:lumMod val="50000"/>
                  </a:schemeClr>
                </a:solidFill>
                <a:latin typeface="Tw Cen MT" panose="020B0602020104020603" pitchFamily="34" charset="0"/>
                <a:ea typeface="Segoe UI Black" panose="020B0A02040204020203" pitchFamily="34" charset="0"/>
              </a:rPr>
              <a:t>Score ARI = 0.4381</a:t>
            </a:r>
          </a:p>
        </p:txBody>
      </p:sp>
      <p:pic>
        <p:nvPicPr>
          <p:cNvPr id="6148" name="Picture 4">
            <a:extLst>
              <a:ext uri="{FF2B5EF4-FFF2-40B4-BE49-F238E27FC236}">
                <a16:creationId xmlns:a16="http://schemas.microsoft.com/office/drawing/2014/main" id="{0E09B177-4993-6404-CE4D-35D0E5868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2079" y="1438275"/>
            <a:ext cx="5895975"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858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5" name="Graphique 4" descr="Images">
            <a:extLst>
              <a:ext uri="{FF2B5EF4-FFF2-40B4-BE49-F238E27FC236}">
                <a16:creationId xmlns:a16="http://schemas.microsoft.com/office/drawing/2014/main" id="{D8699671-CC85-5AAA-A86C-BDA9EA553624}"/>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79104" y="1763889"/>
            <a:ext cx="3633788" cy="3633788"/>
          </a:xfrm>
          <a:prstGeom prst="rect">
            <a:avLst/>
          </a:prstGeom>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2"/>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75000"/>
                  </a:schemeClr>
                </a:solidFill>
                <a:latin typeface="Gill Sans MT" panose="020B0502020104020203" pitchFamily="34" charset="0"/>
              </a:rPr>
              <a:pPr/>
              <a:t>24</a:t>
            </a:fld>
            <a:endParaRPr lang="en-US" sz="3200" dirty="0">
              <a:solidFill>
                <a:schemeClr val="accent6">
                  <a:lumMod val="75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3"/>
            </p:custDataLst>
          </p:nvPr>
        </p:nvSpPr>
        <p:spPr>
          <a:xfrm>
            <a:off x="1540656" y="356537"/>
            <a:ext cx="9110685" cy="1062625"/>
          </a:xfrm>
        </p:spPr>
        <p:txBody>
          <a:bodyPr anchor="t">
            <a:noAutofit/>
          </a:bodyPr>
          <a:lstStyle/>
          <a:p>
            <a:pPr algn="l">
              <a:lnSpc>
                <a:spcPct val="150000"/>
              </a:lnSpc>
            </a:pPr>
            <a:r>
              <a:rPr lang="fr-FR" b="1" cap="all" dirty="0">
                <a:solidFill>
                  <a:schemeClr val="accent6">
                    <a:lumMod val="75000"/>
                  </a:schemeClr>
                </a:solidFill>
                <a:latin typeface="Tw Cen MT" panose="020B0602020104020603" pitchFamily="34" charset="0"/>
                <a:ea typeface="Segoe UI Black" panose="020B0A02040204020203" pitchFamily="34" charset="0"/>
              </a:rPr>
              <a:t>III – Données visuelles :</a:t>
            </a:r>
          </a:p>
        </p:txBody>
      </p:sp>
    </p:spTree>
    <p:extLst>
      <p:ext uri="{BB962C8B-B14F-4D97-AF65-F5344CB8AC3E}">
        <p14:creationId xmlns:p14="http://schemas.microsoft.com/office/powerpoint/2010/main" val="366652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25</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3076427" y="56644"/>
            <a:ext cx="6271819"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Aperçu des données :</a:t>
            </a:r>
          </a:p>
        </p:txBody>
      </p:sp>
      <p:pic>
        <p:nvPicPr>
          <p:cNvPr id="10255" name="Picture 15">
            <a:extLst>
              <a:ext uri="{FF2B5EF4-FFF2-40B4-BE49-F238E27FC236}">
                <a16:creationId xmlns:a16="http://schemas.microsoft.com/office/drawing/2014/main" id="{0B125271-FC74-6825-DAAB-C491EF4BAC43}"/>
              </a:ext>
            </a:extLst>
          </p:cNvPr>
          <p:cNvPicPr>
            <a:picLocks noChangeAspect="1" noChangeArrowheads="1"/>
          </p:cNvPicPr>
          <p:nvPr>
            <p:custDataLst>
              <p:tags r:id="rId3"/>
            </p:custDataLst>
          </p:nvPr>
        </p:nvPicPr>
        <p:blipFill>
          <a:blip r:embed="rId12">
            <a:extLst>
              <a:ext uri="{28A0092B-C50C-407E-A947-70E740481C1C}">
                <a14:useLocalDpi xmlns:a14="http://schemas.microsoft.com/office/drawing/2010/main" val="0"/>
              </a:ext>
            </a:extLst>
          </a:blip>
          <a:srcRect/>
          <a:stretch>
            <a:fillRect/>
          </a:stretch>
        </p:blipFill>
        <p:spPr bwMode="auto">
          <a:xfrm>
            <a:off x="875915" y="1408286"/>
            <a:ext cx="4401024" cy="19672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9" name="Titre 1">
            <a:extLst>
              <a:ext uri="{FF2B5EF4-FFF2-40B4-BE49-F238E27FC236}">
                <a16:creationId xmlns:a16="http://schemas.microsoft.com/office/drawing/2014/main" id="{C3B69803-DFE2-BD79-A198-BCD312640BBE}"/>
              </a:ext>
            </a:extLst>
          </p:cNvPr>
          <p:cNvSpPr txBox="1">
            <a:spLocks/>
          </p:cNvSpPr>
          <p:nvPr>
            <p:custDataLst>
              <p:tags r:id="rId4"/>
            </p:custDataLst>
          </p:nvPr>
        </p:nvSpPr>
        <p:spPr>
          <a:xfrm>
            <a:off x="1458045" y="3266129"/>
            <a:ext cx="3247775"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2800" b="1" cap="all" dirty="0">
                <a:solidFill>
                  <a:schemeClr val="accent6">
                    <a:lumMod val="50000"/>
                  </a:schemeClr>
                </a:solidFill>
                <a:latin typeface="Tw Cen MT" panose="020B0602020104020603" pitchFamily="34" charset="0"/>
                <a:ea typeface="Segoe UI Black" panose="020B0A02040204020203" pitchFamily="34" charset="0"/>
              </a:rPr>
              <a:t>Home furnishing</a:t>
            </a:r>
          </a:p>
        </p:txBody>
      </p:sp>
      <p:pic>
        <p:nvPicPr>
          <p:cNvPr id="10265" name="Picture 25">
            <a:extLst>
              <a:ext uri="{FF2B5EF4-FFF2-40B4-BE49-F238E27FC236}">
                <a16:creationId xmlns:a16="http://schemas.microsoft.com/office/drawing/2014/main" id="{14E06604-D7DE-9B19-458E-9F958BD342E8}"/>
              </a:ext>
            </a:extLst>
          </p:cNvPr>
          <p:cNvPicPr>
            <a:picLocks noChangeAspect="1" noChangeArrowheads="1"/>
          </p:cNvPicPr>
          <p:nvPr>
            <p:custDataLst>
              <p:tags r:id="rId5"/>
            </p:custDataLst>
          </p:nvPr>
        </p:nvPicPr>
        <p:blipFill>
          <a:blip r:embed="rId13">
            <a:extLst>
              <a:ext uri="{28A0092B-C50C-407E-A947-70E740481C1C}">
                <a14:useLocalDpi xmlns:a14="http://schemas.microsoft.com/office/drawing/2010/main" val="0"/>
              </a:ext>
            </a:extLst>
          </a:blip>
          <a:srcRect/>
          <a:stretch>
            <a:fillRect/>
          </a:stretch>
        </p:blipFill>
        <p:spPr bwMode="auto">
          <a:xfrm>
            <a:off x="637290" y="4354926"/>
            <a:ext cx="4878275" cy="16773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1" name="Titre 1">
            <a:extLst>
              <a:ext uri="{FF2B5EF4-FFF2-40B4-BE49-F238E27FC236}">
                <a16:creationId xmlns:a16="http://schemas.microsoft.com/office/drawing/2014/main" id="{7D3F87C2-378A-A75D-FC0E-E8AED29CDD17}"/>
              </a:ext>
            </a:extLst>
          </p:cNvPr>
          <p:cNvSpPr txBox="1">
            <a:spLocks/>
          </p:cNvSpPr>
          <p:nvPr>
            <p:custDataLst>
              <p:tags r:id="rId6"/>
            </p:custDataLst>
          </p:nvPr>
        </p:nvSpPr>
        <p:spPr>
          <a:xfrm>
            <a:off x="2019643" y="5813516"/>
            <a:ext cx="2113568"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2800" b="1" cap="all" dirty="0">
                <a:solidFill>
                  <a:schemeClr val="accent6">
                    <a:lumMod val="50000"/>
                  </a:schemeClr>
                </a:solidFill>
                <a:latin typeface="Tw Cen MT" panose="020B0602020104020603" pitchFamily="34" charset="0"/>
                <a:ea typeface="Segoe UI Black" panose="020B0A02040204020203" pitchFamily="34" charset="0"/>
              </a:rPr>
              <a:t>Baby Care</a:t>
            </a:r>
          </a:p>
        </p:txBody>
      </p:sp>
      <p:pic>
        <p:nvPicPr>
          <p:cNvPr id="10267" name="Picture 27">
            <a:extLst>
              <a:ext uri="{FF2B5EF4-FFF2-40B4-BE49-F238E27FC236}">
                <a16:creationId xmlns:a16="http://schemas.microsoft.com/office/drawing/2014/main" id="{1EE0F557-54C9-E7BB-93DA-02C4E2381EFE}"/>
              </a:ext>
            </a:extLst>
          </p:cNvPr>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6470313" y="1461780"/>
            <a:ext cx="3949148" cy="19672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3" name="Titre 1">
            <a:extLst>
              <a:ext uri="{FF2B5EF4-FFF2-40B4-BE49-F238E27FC236}">
                <a16:creationId xmlns:a16="http://schemas.microsoft.com/office/drawing/2014/main" id="{FDECC264-F3A1-6303-2C72-9C5EE63D0D8E}"/>
              </a:ext>
            </a:extLst>
          </p:cNvPr>
          <p:cNvSpPr txBox="1">
            <a:spLocks/>
          </p:cNvSpPr>
          <p:nvPr>
            <p:custDataLst>
              <p:tags r:id="rId8"/>
            </p:custDataLst>
          </p:nvPr>
        </p:nvSpPr>
        <p:spPr>
          <a:xfrm>
            <a:off x="7509954" y="3234836"/>
            <a:ext cx="1869866"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2800" b="1" cap="all" dirty="0">
                <a:solidFill>
                  <a:schemeClr val="accent6">
                    <a:lumMod val="50000"/>
                  </a:schemeClr>
                </a:solidFill>
                <a:latin typeface="Tw Cen MT" panose="020B0602020104020603" pitchFamily="34" charset="0"/>
                <a:ea typeface="Segoe UI Black" panose="020B0A02040204020203" pitchFamily="34" charset="0"/>
              </a:rPr>
              <a:t>Watches</a:t>
            </a:r>
          </a:p>
        </p:txBody>
      </p:sp>
      <p:pic>
        <p:nvPicPr>
          <p:cNvPr id="10269" name="Picture 29">
            <a:extLst>
              <a:ext uri="{FF2B5EF4-FFF2-40B4-BE49-F238E27FC236}">
                <a16:creationId xmlns:a16="http://schemas.microsoft.com/office/drawing/2014/main" id="{3F3C7B3C-3076-6483-3597-271ECAF0F036}"/>
              </a:ext>
            </a:extLst>
          </p:cNvPr>
          <p:cNvPicPr>
            <a:picLocks noChangeAspect="1" noChangeArrowheads="1"/>
          </p:cNvPicPr>
          <p:nvPr>
            <p:custDataLst>
              <p:tags r:id="rId9"/>
            </p:custDataLst>
          </p:nvPr>
        </p:nvPicPr>
        <p:blipFill>
          <a:blip r:embed="rId15">
            <a:extLst>
              <a:ext uri="{28A0092B-C50C-407E-A947-70E740481C1C}">
                <a14:useLocalDpi xmlns:a14="http://schemas.microsoft.com/office/drawing/2010/main" val="0"/>
              </a:ext>
            </a:extLst>
          </a:blip>
          <a:srcRect/>
          <a:stretch>
            <a:fillRect/>
          </a:stretch>
        </p:blipFill>
        <p:spPr bwMode="auto">
          <a:xfrm>
            <a:off x="5890368" y="3970401"/>
            <a:ext cx="4951078" cy="208541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5" name="Titre 1">
            <a:extLst>
              <a:ext uri="{FF2B5EF4-FFF2-40B4-BE49-F238E27FC236}">
                <a16:creationId xmlns:a16="http://schemas.microsoft.com/office/drawing/2014/main" id="{B7EB5CAE-0C46-93CE-42CC-282BC75B5DA7}"/>
              </a:ext>
            </a:extLst>
          </p:cNvPr>
          <p:cNvSpPr txBox="1">
            <a:spLocks/>
          </p:cNvSpPr>
          <p:nvPr>
            <p:custDataLst>
              <p:tags r:id="rId10"/>
            </p:custDataLst>
          </p:nvPr>
        </p:nvSpPr>
        <p:spPr>
          <a:xfrm>
            <a:off x="5781733" y="5813516"/>
            <a:ext cx="5168348"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2800" b="1" cap="all" dirty="0">
                <a:solidFill>
                  <a:schemeClr val="accent6">
                    <a:lumMod val="50000"/>
                  </a:schemeClr>
                </a:solidFill>
                <a:latin typeface="Tw Cen MT" panose="020B0602020104020603" pitchFamily="34" charset="0"/>
                <a:ea typeface="Segoe UI Black" panose="020B0A02040204020203" pitchFamily="34" charset="0"/>
              </a:rPr>
              <a:t>Home </a:t>
            </a:r>
            <a:r>
              <a:rPr lang="fr-FR" sz="2800" b="1" cap="all" dirty="0" err="1">
                <a:solidFill>
                  <a:schemeClr val="accent6">
                    <a:lumMod val="50000"/>
                  </a:schemeClr>
                </a:solidFill>
                <a:latin typeface="Tw Cen MT" panose="020B0602020104020603" pitchFamily="34" charset="0"/>
                <a:ea typeface="Segoe UI Black" panose="020B0A02040204020203" pitchFamily="34" charset="0"/>
              </a:rPr>
              <a:t>decore</a:t>
            </a:r>
            <a:r>
              <a:rPr lang="fr-FR" sz="2800" b="1" cap="all" dirty="0">
                <a:solidFill>
                  <a:schemeClr val="accent6">
                    <a:lumMod val="50000"/>
                  </a:schemeClr>
                </a:solidFill>
                <a:latin typeface="Tw Cen MT" panose="020B0602020104020603" pitchFamily="34" charset="0"/>
                <a:ea typeface="Segoe UI Black" panose="020B0A02040204020203" pitchFamily="34" charset="0"/>
              </a:rPr>
              <a:t> &amp; festive </a:t>
            </a:r>
            <a:r>
              <a:rPr lang="fr-FR" sz="2800" b="1" cap="all" dirty="0" err="1">
                <a:solidFill>
                  <a:schemeClr val="accent6">
                    <a:lumMod val="50000"/>
                  </a:schemeClr>
                </a:solidFill>
                <a:latin typeface="Tw Cen MT" panose="020B0602020104020603" pitchFamily="34" charset="0"/>
                <a:ea typeface="Segoe UI Black" panose="020B0A02040204020203" pitchFamily="34" charset="0"/>
              </a:rPr>
              <a:t>needs</a:t>
            </a:r>
            <a:endParaRPr lang="fr-FR" sz="2800" b="1" cap="all" dirty="0">
              <a:solidFill>
                <a:schemeClr val="accent6">
                  <a:lumMod val="50000"/>
                </a:schemeClr>
              </a:solidFill>
              <a:latin typeface="Tw Cen MT" panose="020B0602020104020603" pitchFamily="34" charset="0"/>
              <a:ea typeface="Segoe UI Black" panose="020B0A02040204020203" pitchFamily="34" charset="0"/>
            </a:endParaRPr>
          </a:p>
        </p:txBody>
      </p:sp>
    </p:spTree>
    <p:extLst>
      <p:ext uri="{BB962C8B-B14F-4D97-AF65-F5344CB8AC3E}">
        <p14:creationId xmlns:p14="http://schemas.microsoft.com/office/powerpoint/2010/main" val="605761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11268" name="Picture 4">
            <a:extLst>
              <a:ext uri="{FF2B5EF4-FFF2-40B4-BE49-F238E27FC236}">
                <a16:creationId xmlns:a16="http://schemas.microsoft.com/office/drawing/2014/main" id="{467719E1-5A1C-212C-F67E-A32593DB0C2D}"/>
              </a:ext>
            </a:extLst>
          </p:cNvPr>
          <p:cNvPicPr>
            <a:picLocks noChangeAspect="1" noChangeArrowheads="1"/>
          </p:cNvPicPr>
          <p:nvPr>
            <p:custDataLst>
              <p:tags r:id="rId1"/>
            </p:custDataLst>
          </p:nvPr>
        </p:nvPicPr>
        <p:blipFill>
          <a:blip r:embed="rId10">
            <a:extLst>
              <a:ext uri="{28A0092B-C50C-407E-A947-70E740481C1C}">
                <a14:useLocalDpi xmlns:a14="http://schemas.microsoft.com/office/drawing/2010/main" val="0"/>
              </a:ext>
            </a:extLst>
          </a:blip>
          <a:srcRect/>
          <a:stretch>
            <a:fillRect/>
          </a:stretch>
        </p:blipFill>
        <p:spPr bwMode="auto">
          <a:xfrm>
            <a:off x="6077298" y="1486863"/>
            <a:ext cx="4324566" cy="157369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84F9932C-B1AB-B5EF-5DD0-EE8D7C8B0563}"/>
              </a:ext>
            </a:extLst>
          </p:cNvPr>
          <p:cNvPicPr>
            <a:picLocks noChangeAspect="1" noChangeArrowheads="1"/>
          </p:cNvPicPr>
          <p:nvPr>
            <p:custDataLst>
              <p:tags r:id="rId2"/>
            </p:custDataLst>
          </p:nvPr>
        </p:nvPicPr>
        <p:blipFill>
          <a:blip r:embed="rId11">
            <a:extLst>
              <a:ext uri="{28A0092B-C50C-407E-A947-70E740481C1C}">
                <a14:useLocalDpi xmlns:a14="http://schemas.microsoft.com/office/drawing/2010/main" val="0"/>
              </a:ext>
            </a:extLst>
          </a:blip>
          <a:srcRect/>
          <a:stretch>
            <a:fillRect/>
          </a:stretch>
        </p:blipFill>
        <p:spPr bwMode="auto">
          <a:xfrm>
            <a:off x="693867" y="1342445"/>
            <a:ext cx="4643026" cy="186253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3"/>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26</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4"/>
            </p:custDataLst>
          </p:nvPr>
        </p:nvSpPr>
        <p:spPr>
          <a:xfrm>
            <a:off x="3076427" y="56644"/>
            <a:ext cx="6271819"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Aperçu des données :</a:t>
            </a:r>
          </a:p>
        </p:txBody>
      </p:sp>
      <p:sp>
        <p:nvSpPr>
          <p:cNvPr id="19" name="Titre 1">
            <a:extLst>
              <a:ext uri="{FF2B5EF4-FFF2-40B4-BE49-F238E27FC236}">
                <a16:creationId xmlns:a16="http://schemas.microsoft.com/office/drawing/2014/main" id="{C3B69803-DFE2-BD79-A198-BCD312640BBE}"/>
              </a:ext>
            </a:extLst>
          </p:cNvPr>
          <p:cNvSpPr txBox="1">
            <a:spLocks/>
          </p:cNvSpPr>
          <p:nvPr>
            <p:custDataLst>
              <p:tags r:id="rId5"/>
            </p:custDataLst>
          </p:nvPr>
        </p:nvSpPr>
        <p:spPr>
          <a:xfrm>
            <a:off x="1452539" y="2961691"/>
            <a:ext cx="3247775"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2800" b="1" cap="all" dirty="0" err="1">
                <a:solidFill>
                  <a:schemeClr val="accent6">
                    <a:lumMod val="50000"/>
                  </a:schemeClr>
                </a:solidFill>
                <a:latin typeface="Tw Cen MT" panose="020B0602020104020603" pitchFamily="34" charset="0"/>
                <a:ea typeface="Segoe UI Black" panose="020B0A02040204020203" pitchFamily="34" charset="0"/>
              </a:rPr>
              <a:t>Kitchen</a:t>
            </a:r>
            <a:r>
              <a:rPr lang="fr-FR" sz="2800" b="1" cap="all" dirty="0">
                <a:solidFill>
                  <a:schemeClr val="accent6">
                    <a:lumMod val="50000"/>
                  </a:schemeClr>
                </a:solidFill>
                <a:latin typeface="Tw Cen MT" panose="020B0602020104020603" pitchFamily="34" charset="0"/>
                <a:ea typeface="Segoe UI Black" panose="020B0A02040204020203" pitchFamily="34" charset="0"/>
              </a:rPr>
              <a:t> &amp; </a:t>
            </a:r>
            <a:r>
              <a:rPr lang="fr-FR" sz="2800" b="1" cap="all" dirty="0" err="1">
                <a:solidFill>
                  <a:schemeClr val="accent6">
                    <a:lumMod val="50000"/>
                  </a:schemeClr>
                </a:solidFill>
                <a:latin typeface="Tw Cen MT" panose="020B0602020104020603" pitchFamily="34" charset="0"/>
                <a:ea typeface="Segoe UI Black" panose="020B0A02040204020203" pitchFamily="34" charset="0"/>
              </a:rPr>
              <a:t>dining</a:t>
            </a:r>
            <a:endParaRPr lang="fr-FR" sz="2800" b="1" cap="all" dirty="0">
              <a:solidFill>
                <a:schemeClr val="accent6">
                  <a:lumMod val="50000"/>
                </a:schemeClr>
              </a:solidFill>
              <a:latin typeface="Tw Cen MT" panose="020B0602020104020603" pitchFamily="34" charset="0"/>
              <a:ea typeface="Segoe UI Black" panose="020B0A02040204020203" pitchFamily="34" charset="0"/>
            </a:endParaRPr>
          </a:p>
        </p:txBody>
      </p:sp>
      <p:sp>
        <p:nvSpPr>
          <p:cNvPr id="21" name="Titre 1">
            <a:extLst>
              <a:ext uri="{FF2B5EF4-FFF2-40B4-BE49-F238E27FC236}">
                <a16:creationId xmlns:a16="http://schemas.microsoft.com/office/drawing/2014/main" id="{7D3F87C2-378A-A75D-FC0E-E8AED29CDD17}"/>
              </a:ext>
            </a:extLst>
          </p:cNvPr>
          <p:cNvSpPr txBox="1">
            <a:spLocks/>
          </p:cNvSpPr>
          <p:nvPr>
            <p:custDataLst>
              <p:tags r:id="rId6"/>
            </p:custDataLst>
          </p:nvPr>
        </p:nvSpPr>
        <p:spPr>
          <a:xfrm>
            <a:off x="5155552" y="5832275"/>
            <a:ext cx="2113568"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2800" b="1" cap="all" dirty="0">
                <a:solidFill>
                  <a:schemeClr val="accent6">
                    <a:lumMod val="50000"/>
                  </a:schemeClr>
                </a:solidFill>
                <a:latin typeface="Tw Cen MT" panose="020B0602020104020603" pitchFamily="34" charset="0"/>
                <a:ea typeface="Segoe UI Black" panose="020B0A02040204020203" pitchFamily="34" charset="0"/>
              </a:rPr>
              <a:t>computers</a:t>
            </a:r>
          </a:p>
        </p:txBody>
      </p:sp>
      <p:sp>
        <p:nvSpPr>
          <p:cNvPr id="23" name="Titre 1">
            <a:extLst>
              <a:ext uri="{FF2B5EF4-FFF2-40B4-BE49-F238E27FC236}">
                <a16:creationId xmlns:a16="http://schemas.microsoft.com/office/drawing/2014/main" id="{FDECC264-F3A1-6303-2C72-9C5EE63D0D8E}"/>
              </a:ext>
            </a:extLst>
          </p:cNvPr>
          <p:cNvSpPr txBox="1">
            <a:spLocks/>
          </p:cNvSpPr>
          <p:nvPr>
            <p:custDataLst>
              <p:tags r:id="rId7"/>
            </p:custDataLst>
          </p:nvPr>
        </p:nvSpPr>
        <p:spPr>
          <a:xfrm>
            <a:off x="6096000" y="2962384"/>
            <a:ext cx="4549217"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2800" b="1" cap="all" dirty="0">
                <a:solidFill>
                  <a:schemeClr val="accent6">
                    <a:lumMod val="50000"/>
                  </a:schemeClr>
                </a:solidFill>
                <a:latin typeface="Tw Cen MT" panose="020B0602020104020603" pitchFamily="34" charset="0"/>
                <a:ea typeface="Segoe UI Black" panose="020B0A02040204020203" pitchFamily="34" charset="0"/>
              </a:rPr>
              <a:t>Beauty &amp; </a:t>
            </a:r>
            <a:r>
              <a:rPr lang="fr-FR" sz="2800" b="1" cap="all" dirty="0" err="1">
                <a:solidFill>
                  <a:schemeClr val="accent6">
                    <a:lumMod val="50000"/>
                  </a:schemeClr>
                </a:solidFill>
                <a:latin typeface="Tw Cen MT" panose="020B0602020104020603" pitchFamily="34" charset="0"/>
                <a:ea typeface="Segoe UI Black" panose="020B0A02040204020203" pitchFamily="34" charset="0"/>
              </a:rPr>
              <a:t>personal</a:t>
            </a:r>
            <a:r>
              <a:rPr lang="fr-FR" sz="2800" b="1" cap="all" dirty="0">
                <a:solidFill>
                  <a:schemeClr val="accent6">
                    <a:lumMod val="50000"/>
                  </a:schemeClr>
                </a:solidFill>
                <a:latin typeface="Tw Cen MT" panose="020B0602020104020603" pitchFamily="34" charset="0"/>
                <a:ea typeface="Segoe UI Black" panose="020B0A02040204020203" pitchFamily="34" charset="0"/>
              </a:rPr>
              <a:t> Care</a:t>
            </a:r>
          </a:p>
        </p:txBody>
      </p:sp>
      <p:pic>
        <p:nvPicPr>
          <p:cNvPr id="11270" name="Picture 6">
            <a:extLst>
              <a:ext uri="{FF2B5EF4-FFF2-40B4-BE49-F238E27FC236}">
                <a16:creationId xmlns:a16="http://schemas.microsoft.com/office/drawing/2014/main" id="{AB95BF52-3B01-88E6-0A64-5B911C9FF301}"/>
              </a:ext>
            </a:extLst>
          </p:cNvPr>
          <p:cNvPicPr>
            <a:picLocks noChangeAspect="1" noChangeArrowheads="1"/>
          </p:cNvPicPr>
          <p:nvPr>
            <p:custDataLst>
              <p:tags r:id="rId8"/>
            </p:custDataLst>
          </p:nvPr>
        </p:nvPicPr>
        <p:blipFill>
          <a:blip r:embed="rId12">
            <a:extLst>
              <a:ext uri="{28A0092B-C50C-407E-A947-70E740481C1C}">
                <a14:useLocalDpi xmlns:a14="http://schemas.microsoft.com/office/drawing/2010/main" val="0"/>
              </a:ext>
            </a:extLst>
          </a:blip>
          <a:srcRect/>
          <a:stretch>
            <a:fillRect/>
          </a:stretch>
        </p:blipFill>
        <p:spPr bwMode="auto">
          <a:xfrm>
            <a:off x="3957991" y="4040432"/>
            <a:ext cx="4508690" cy="175696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303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27</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036850" y="164354"/>
            <a:ext cx="8118298"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Modèle SIFT (</a:t>
            </a:r>
            <a:r>
              <a:rPr lang="fr-FR" sz="4400" b="1" cap="all" dirty="0" err="1">
                <a:solidFill>
                  <a:schemeClr val="accent6">
                    <a:lumMod val="75000"/>
                  </a:schemeClr>
                </a:solidFill>
                <a:latin typeface="Tw Cen MT" panose="020B0602020104020603" pitchFamily="34" charset="0"/>
                <a:ea typeface="Segoe UI Black" panose="020B0A02040204020203" pitchFamily="34" charset="0"/>
              </a:rPr>
              <a:t>preprocessing</a:t>
            </a:r>
            <a:r>
              <a:rPr lang="fr-FR" sz="4400" b="1" cap="all" dirty="0">
                <a:solidFill>
                  <a:schemeClr val="accent6">
                    <a:lumMod val="75000"/>
                  </a:schemeClr>
                </a:solidFill>
                <a:latin typeface="Tw Cen MT" panose="020B0602020104020603" pitchFamily="34" charset="0"/>
                <a:ea typeface="Segoe UI Black" panose="020B0A02040204020203" pitchFamily="34" charset="0"/>
              </a:rPr>
              <a:t>) :</a:t>
            </a:r>
          </a:p>
        </p:txBody>
      </p:sp>
      <p:sp>
        <p:nvSpPr>
          <p:cNvPr id="10" name="Titre 1">
            <a:extLst>
              <a:ext uri="{FF2B5EF4-FFF2-40B4-BE49-F238E27FC236}">
                <a16:creationId xmlns:a16="http://schemas.microsoft.com/office/drawing/2014/main" id="{790F78B0-8569-6E89-C563-CA498E96A3E2}"/>
              </a:ext>
            </a:extLst>
          </p:cNvPr>
          <p:cNvSpPr txBox="1">
            <a:spLocks/>
          </p:cNvSpPr>
          <p:nvPr>
            <p:custDataLst>
              <p:tags r:id="rId3"/>
            </p:custDataLst>
          </p:nvPr>
        </p:nvSpPr>
        <p:spPr>
          <a:xfrm>
            <a:off x="4392140" y="4993187"/>
            <a:ext cx="3400610"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2800" b="1" cap="all" dirty="0">
                <a:solidFill>
                  <a:schemeClr val="accent6">
                    <a:lumMod val="50000"/>
                  </a:schemeClr>
                </a:solidFill>
                <a:latin typeface="Tw Cen MT" panose="020B0602020104020603" pitchFamily="34" charset="0"/>
                <a:ea typeface="Segoe UI Black" panose="020B0A02040204020203" pitchFamily="34" charset="0"/>
              </a:rPr>
              <a:t>TRANSFORMATIONS</a:t>
            </a:r>
          </a:p>
        </p:txBody>
      </p:sp>
      <p:pic>
        <p:nvPicPr>
          <p:cNvPr id="1028" name="Picture 4">
            <a:extLst>
              <a:ext uri="{FF2B5EF4-FFF2-40B4-BE49-F238E27FC236}">
                <a16:creationId xmlns:a16="http://schemas.microsoft.com/office/drawing/2014/main" id="{7C395D17-ED56-E110-32A1-6794D3045A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176" y="2026332"/>
            <a:ext cx="3133725" cy="2200275"/>
          </a:xfrm>
          <a:prstGeom prst="rect">
            <a:avLst/>
          </a:prstGeom>
          <a:noFill/>
          <a:extLst>
            <a:ext uri="{909E8E84-426E-40DD-AFC4-6F175D3DCCD1}">
              <a14:hiddenFill xmlns:a14="http://schemas.microsoft.com/office/drawing/2010/main">
                <a:solidFill>
                  <a:srgbClr val="FFFFFF"/>
                </a:solidFill>
              </a14:hiddenFill>
            </a:ext>
          </a:extLst>
        </p:spPr>
      </p:pic>
      <p:sp>
        <p:nvSpPr>
          <p:cNvPr id="8" name="Titre 1">
            <a:extLst>
              <a:ext uri="{FF2B5EF4-FFF2-40B4-BE49-F238E27FC236}">
                <a16:creationId xmlns:a16="http://schemas.microsoft.com/office/drawing/2014/main" id="{56B5FA3B-0B8F-E6EA-A6A9-FC3505E53791}"/>
              </a:ext>
            </a:extLst>
          </p:cNvPr>
          <p:cNvSpPr txBox="1">
            <a:spLocks/>
          </p:cNvSpPr>
          <p:nvPr>
            <p:custDataLst>
              <p:tags r:id="rId4"/>
            </p:custDataLst>
          </p:nvPr>
        </p:nvSpPr>
        <p:spPr>
          <a:xfrm>
            <a:off x="1204884" y="4106758"/>
            <a:ext cx="146187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2000" b="1" cap="all" dirty="0">
                <a:solidFill>
                  <a:schemeClr val="accent6">
                    <a:lumMod val="50000"/>
                  </a:schemeClr>
                </a:solidFill>
                <a:latin typeface="Tw Cen MT" panose="020B0602020104020603" pitchFamily="34" charset="0"/>
                <a:ea typeface="Segoe UI Black" panose="020B0A02040204020203" pitchFamily="34" charset="0"/>
              </a:rPr>
              <a:t>ORIGINALE</a:t>
            </a:r>
          </a:p>
        </p:txBody>
      </p:sp>
      <p:pic>
        <p:nvPicPr>
          <p:cNvPr id="1032" name="Picture 8">
            <a:extLst>
              <a:ext uri="{FF2B5EF4-FFF2-40B4-BE49-F238E27FC236}">
                <a16:creationId xmlns:a16="http://schemas.microsoft.com/office/drawing/2014/main" id="{9FB56948-0BE9-E71E-25F4-86773B6B2BB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25582" y="2025948"/>
            <a:ext cx="3133725" cy="2200275"/>
          </a:xfrm>
          <a:prstGeom prst="rect">
            <a:avLst/>
          </a:prstGeom>
          <a:noFill/>
          <a:extLst>
            <a:ext uri="{909E8E84-426E-40DD-AFC4-6F175D3DCCD1}">
              <a14:hiddenFill xmlns:a14="http://schemas.microsoft.com/office/drawing/2010/main">
                <a:solidFill>
                  <a:srgbClr val="FFFFFF"/>
                </a:solidFill>
              </a14:hiddenFill>
            </a:ext>
          </a:extLst>
        </p:spPr>
      </p:pic>
      <p:sp>
        <p:nvSpPr>
          <p:cNvPr id="11" name="Titre 1">
            <a:extLst>
              <a:ext uri="{FF2B5EF4-FFF2-40B4-BE49-F238E27FC236}">
                <a16:creationId xmlns:a16="http://schemas.microsoft.com/office/drawing/2014/main" id="{16EA0237-FCA6-5019-28A5-3B0C71708ADE}"/>
              </a:ext>
            </a:extLst>
          </p:cNvPr>
          <p:cNvSpPr txBox="1">
            <a:spLocks/>
          </p:cNvSpPr>
          <p:nvPr>
            <p:custDataLst>
              <p:tags r:id="rId5"/>
            </p:custDataLst>
          </p:nvPr>
        </p:nvSpPr>
        <p:spPr>
          <a:xfrm>
            <a:off x="5073502" y="4111299"/>
            <a:ext cx="2037883"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2000" b="1" cap="all" dirty="0">
                <a:solidFill>
                  <a:schemeClr val="accent6">
                    <a:lumMod val="50000"/>
                  </a:schemeClr>
                </a:solidFill>
                <a:latin typeface="Tw Cen MT" panose="020B0602020104020603" pitchFamily="34" charset="0"/>
                <a:ea typeface="Segoe UI Black" panose="020B0A02040204020203" pitchFamily="34" charset="0"/>
              </a:rPr>
              <a:t>NOIR ET BLANC</a:t>
            </a:r>
          </a:p>
        </p:txBody>
      </p:sp>
      <p:pic>
        <p:nvPicPr>
          <p:cNvPr id="1034" name="Picture 10">
            <a:extLst>
              <a:ext uri="{FF2B5EF4-FFF2-40B4-BE49-F238E27FC236}">
                <a16:creationId xmlns:a16="http://schemas.microsoft.com/office/drawing/2014/main" id="{D8178838-8642-5D95-8F8D-BA028E55918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82840" y="2012563"/>
            <a:ext cx="3133725" cy="2200275"/>
          </a:xfrm>
          <a:prstGeom prst="rect">
            <a:avLst/>
          </a:prstGeom>
          <a:noFill/>
          <a:extLst>
            <a:ext uri="{909E8E84-426E-40DD-AFC4-6F175D3DCCD1}">
              <a14:hiddenFill xmlns:a14="http://schemas.microsoft.com/office/drawing/2010/main">
                <a:solidFill>
                  <a:srgbClr val="FFFFFF"/>
                </a:solidFill>
              </a14:hiddenFill>
            </a:ext>
          </a:extLst>
        </p:spPr>
      </p:pic>
      <p:sp>
        <p:nvSpPr>
          <p:cNvPr id="13" name="Titre 1">
            <a:extLst>
              <a:ext uri="{FF2B5EF4-FFF2-40B4-BE49-F238E27FC236}">
                <a16:creationId xmlns:a16="http://schemas.microsoft.com/office/drawing/2014/main" id="{EF3F2E78-6B1B-2FFA-F688-794153991581}"/>
              </a:ext>
            </a:extLst>
          </p:cNvPr>
          <p:cNvSpPr txBox="1">
            <a:spLocks/>
          </p:cNvSpPr>
          <p:nvPr>
            <p:custDataLst>
              <p:tags r:id="rId6"/>
            </p:custDataLst>
          </p:nvPr>
        </p:nvSpPr>
        <p:spPr>
          <a:xfrm>
            <a:off x="9210959" y="4106758"/>
            <a:ext cx="1888377"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2000" b="1" cap="all" dirty="0">
                <a:solidFill>
                  <a:schemeClr val="accent6">
                    <a:lumMod val="50000"/>
                  </a:schemeClr>
                </a:solidFill>
                <a:latin typeface="Tw Cen MT" panose="020B0602020104020603" pitchFamily="34" charset="0"/>
                <a:ea typeface="Segoe UI Black" panose="020B0A02040204020203" pitchFamily="34" charset="0"/>
              </a:rPr>
              <a:t>Équalisation</a:t>
            </a:r>
          </a:p>
        </p:txBody>
      </p:sp>
      <p:cxnSp>
        <p:nvCxnSpPr>
          <p:cNvPr id="14" name="Connecteur droit avec flèche 13">
            <a:extLst>
              <a:ext uri="{FF2B5EF4-FFF2-40B4-BE49-F238E27FC236}">
                <a16:creationId xmlns:a16="http://schemas.microsoft.com/office/drawing/2014/main" id="{5D7F3BCC-6133-BF70-FCF3-D22F27EEDAAD}"/>
              </a:ext>
            </a:extLst>
          </p:cNvPr>
          <p:cNvCxnSpPr/>
          <p:nvPr>
            <p:custDataLst>
              <p:tags r:id="rId7"/>
            </p:custDataLst>
          </p:nvPr>
        </p:nvCxnSpPr>
        <p:spPr>
          <a:xfrm>
            <a:off x="3790008" y="3126085"/>
            <a:ext cx="660855" cy="0"/>
          </a:xfrm>
          <a:prstGeom prst="straightConnector1">
            <a:avLst/>
          </a:prstGeom>
          <a:ln w="1270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1537B0E3-88BA-5898-66CC-874C7E0F9F42}"/>
              </a:ext>
            </a:extLst>
          </p:cNvPr>
          <p:cNvCxnSpPr/>
          <p:nvPr>
            <p:custDataLst>
              <p:tags r:id="rId8"/>
            </p:custDataLst>
          </p:nvPr>
        </p:nvCxnSpPr>
        <p:spPr>
          <a:xfrm>
            <a:off x="7732414" y="3094079"/>
            <a:ext cx="660855" cy="0"/>
          </a:xfrm>
          <a:prstGeom prst="straightConnector1">
            <a:avLst/>
          </a:prstGeom>
          <a:ln w="1270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82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28</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159301" y="128161"/>
            <a:ext cx="7873396"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Modèle SIFT (</a:t>
            </a:r>
            <a:r>
              <a:rPr lang="fr-FR" sz="4400" b="1" cap="all" dirty="0" err="1">
                <a:solidFill>
                  <a:schemeClr val="accent6">
                    <a:lumMod val="75000"/>
                  </a:schemeClr>
                </a:solidFill>
                <a:latin typeface="Tw Cen MT" panose="020B0602020104020603" pitchFamily="34" charset="0"/>
                <a:ea typeface="Segoe UI Black" panose="020B0A02040204020203" pitchFamily="34" charset="0"/>
              </a:rPr>
              <a:t>preprocessing</a:t>
            </a:r>
            <a:r>
              <a:rPr lang="fr-FR" sz="4400" b="1" cap="all" dirty="0">
                <a:solidFill>
                  <a:schemeClr val="accent6">
                    <a:lumMod val="75000"/>
                  </a:schemeClr>
                </a:solidFill>
                <a:latin typeface="Tw Cen MT" panose="020B0602020104020603" pitchFamily="34" charset="0"/>
                <a:ea typeface="Segoe UI Black" panose="020B0A02040204020203" pitchFamily="34" charset="0"/>
              </a:rPr>
              <a:t> :</a:t>
            </a:r>
          </a:p>
        </p:txBody>
      </p:sp>
      <p:sp>
        <p:nvSpPr>
          <p:cNvPr id="10" name="Titre 1">
            <a:extLst>
              <a:ext uri="{FF2B5EF4-FFF2-40B4-BE49-F238E27FC236}">
                <a16:creationId xmlns:a16="http://schemas.microsoft.com/office/drawing/2014/main" id="{790F78B0-8569-6E89-C563-CA498E96A3E2}"/>
              </a:ext>
            </a:extLst>
          </p:cNvPr>
          <p:cNvSpPr txBox="1">
            <a:spLocks/>
          </p:cNvSpPr>
          <p:nvPr>
            <p:custDataLst>
              <p:tags r:id="rId3"/>
            </p:custDataLst>
          </p:nvPr>
        </p:nvSpPr>
        <p:spPr>
          <a:xfrm>
            <a:off x="3705417" y="5524499"/>
            <a:ext cx="4781165"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2800" b="1" cap="all" dirty="0">
                <a:solidFill>
                  <a:schemeClr val="accent6">
                    <a:lumMod val="50000"/>
                  </a:schemeClr>
                </a:solidFill>
                <a:latin typeface="Tw Cen MT" panose="020B0602020104020603" pitchFamily="34" charset="0"/>
                <a:ea typeface="Segoe UI Black" panose="020B0A02040204020203" pitchFamily="34" charset="0"/>
              </a:rPr>
              <a:t>Détection de descripteurs </a:t>
            </a:r>
          </a:p>
        </p:txBody>
      </p:sp>
      <p:pic>
        <p:nvPicPr>
          <p:cNvPr id="12292" name="Picture 4">
            <a:extLst>
              <a:ext uri="{FF2B5EF4-FFF2-40B4-BE49-F238E27FC236}">
                <a16:creationId xmlns:a16="http://schemas.microsoft.com/office/drawing/2014/main" id="{D4E8796D-7DAD-CB70-05F2-DFC52D4C9E32}"/>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3000169" y="1255333"/>
            <a:ext cx="6191659" cy="4347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208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53D6D3A5-69A1-74F5-3698-7BC965E7B420}"/>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221156" y="1538930"/>
            <a:ext cx="5597863" cy="378014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2"/>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29</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3"/>
            </p:custDataLst>
          </p:nvPr>
        </p:nvSpPr>
        <p:spPr>
          <a:xfrm>
            <a:off x="4218728" y="362646"/>
            <a:ext cx="3754539"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Modèle SIFT :</a:t>
            </a:r>
          </a:p>
        </p:txBody>
      </p:sp>
      <p:sp>
        <p:nvSpPr>
          <p:cNvPr id="13" name="Titre 1">
            <a:extLst>
              <a:ext uri="{FF2B5EF4-FFF2-40B4-BE49-F238E27FC236}">
                <a16:creationId xmlns:a16="http://schemas.microsoft.com/office/drawing/2014/main" id="{87F44033-60E6-56AD-EB25-EB5DC354A9C0}"/>
              </a:ext>
            </a:extLst>
          </p:cNvPr>
          <p:cNvSpPr txBox="1">
            <a:spLocks/>
          </p:cNvSpPr>
          <p:nvPr>
            <p:custDataLst>
              <p:tags r:id="rId4"/>
            </p:custDataLst>
          </p:nvPr>
        </p:nvSpPr>
        <p:spPr>
          <a:xfrm>
            <a:off x="3849686" y="5205412"/>
            <a:ext cx="4764227"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4400" b="1" cap="all" dirty="0">
                <a:solidFill>
                  <a:schemeClr val="accent6">
                    <a:lumMod val="50000"/>
                  </a:schemeClr>
                </a:solidFill>
                <a:latin typeface="Tw Cen MT" panose="020B0602020104020603" pitchFamily="34" charset="0"/>
                <a:ea typeface="Segoe UI Black" panose="020B0A02040204020203" pitchFamily="34" charset="0"/>
              </a:rPr>
              <a:t>Score ARI = 0.06</a:t>
            </a:r>
          </a:p>
        </p:txBody>
      </p:sp>
      <p:pic>
        <p:nvPicPr>
          <p:cNvPr id="13316" name="Picture 4">
            <a:extLst>
              <a:ext uri="{FF2B5EF4-FFF2-40B4-BE49-F238E27FC236}">
                <a16:creationId xmlns:a16="http://schemas.microsoft.com/office/drawing/2014/main" id="{7741064D-6964-3E8B-40F2-022394316555}"/>
              </a:ext>
            </a:extLst>
          </p:cNvPr>
          <p:cNvPicPr>
            <a:picLocks noChangeAspect="1" noChangeArrowheads="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6125221" y="1538930"/>
            <a:ext cx="5597863" cy="3780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174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75000"/>
                  </a:schemeClr>
                </a:solidFill>
                <a:latin typeface="Gill Sans MT" panose="020B0502020104020203" pitchFamily="34" charset="0"/>
              </a:rPr>
              <a:pPr/>
              <a:t>3</a:t>
            </a:fld>
            <a:endParaRPr lang="en-US" sz="3200" dirty="0">
              <a:solidFill>
                <a:schemeClr val="accent6">
                  <a:lumMod val="75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1963166" y="469425"/>
            <a:ext cx="8265667" cy="1062625"/>
          </a:xfrm>
        </p:spPr>
        <p:txBody>
          <a:bodyPr anchor="t">
            <a:noAutofit/>
          </a:bodyPr>
          <a:lstStyle/>
          <a:p>
            <a:pPr algn="l">
              <a:lnSpc>
                <a:spcPct val="150000"/>
              </a:lnSpc>
            </a:pPr>
            <a:r>
              <a:rPr lang="fr-FR" b="1" cap="all" dirty="0">
                <a:solidFill>
                  <a:schemeClr val="accent6">
                    <a:lumMod val="75000"/>
                  </a:schemeClr>
                </a:solidFill>
                <a:latin typeface="Tw Cen MT" panose="020B0602020104020603" pitchFamily="34" charset="0"/>
                <a:ea typeface="Segoe UI Black" panose="020B0A02040204020203" pitchFamily="34" charset="0"/>
              </a:rPr>
              <a:t>I – LA Problématique :</a:t>
            </a:r>
          </a:p>
        </p:txBody>
      </p:sp>
      <p:pic>
        <p:nvPicPr>
          <p:cNvPr id="28" name="Graphique 27" descr="Engrenages">
            <a:extLst>
              <a:ext uri="{FF2B5EF4-FFF2-40B4-BE49-F238E27FC236}">
                <a16:creationId xmlns:a16="http://schemas.microsoft.com/office/drawing/2014/main" id="{B472A9A2-1C5E-D856-13ED-F7C887B1AD1E}"/>
              </a:ext>
            </a:extLst>
          </p:cNvPr>
          <p:cNvPicPr>
            <a:picLocks noChangeAspect="1"/>
          </p:cNvPicPr>
          <p:nvPr>
            <p:custDataLst>
              <p:tags r:id="rId3"/>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79105" y="1977667"/>
            <a:ext cx="3633788" cy="3633788"/>
          </a:xfrm>
          <a:prstGeom prst="rect">
            <a:avLst/>
          </a:prstGeom>
        </p:spPr>
      </p:pic>
    </p:spTree>
    <p:extLst>
      <p:ext uri="{BB962C8B-B14F-4D97-AF65-F5344CB8AC3E}">
        <p14:creationId xmlns:p14="http://schemas.microsoft.com/office/powerpoint/2010/main" val="2299850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30</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1994635" y="126446"/>
            <a:ext cx="8202729"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CNN IMAGE TRANSFER (VGG16) :</a:t>
            </a:r>
          </a:p>
        </p:txBody>
      </p:sp>
      <p:sp>
        <p:nvSpPr>
          <p:cNvPr id="10" name="Titre 1">
            <a:extLst>
              <a:ext uri="{FF2B5EF4-FFF2-40B4-BE49-F238E27FC236}">
                <a16:creationId xmlns:a16="http://schemas.microsoft.com/office/drawing/2014/main" id="{790F78B0-8569-6E89-C563-CA498E96A3E2}"/>
              </a:ext>
            </a:extLst>
          </p:cNvPr>
          <p:cNvSpPr txBox="1">
            <a:spLocks/>
          </p:cNvSpPr>
          <p:nvPr>
            <p:custDataLst>
              <p:tags r:id="rId3"/>
            </p:custDataLst>
          </p:nvPr>
        </p:nvSpPr>
        <p:spPr>
          <a:xfrm>
            <a:off x="2696817" y="5561368"/>
            <a:ext cx="6798364"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2800" b="1" cap="all" dirty="0">
                <a:solidFill>
                  <a:schemeClr val="accent6">
                    <a:lumMod val="50000"/>
                  </a:schemeClr>
                </a:solidFill>
                <a:latin typeface="Tw Cen MT" panose="020B0602020104020603" pitchFamily="34" charset="0"/>
                <a:ea typeface="Segoe UI Black" panose="020B0A02040204020203" pitchFamily="34" charset="0"/>
              </a:rPr>
              <a:t>Utilisation d’un modèle pré-entraîné</a:t>
            </a:r>
          </a:p>
        </p:txBody>
      </p:sp>
      <p:pic>
        <p:nvPicPr>
          <p:cNvPr id="14340" name="Picture 4" descr="Transfer Learning with Convolutional Neural Networks in PyTorch | by Will  Koehrsen | Towards Data Science">
            <a:extLst>
              <a:ext uri="{FF2B5EF4-FFF2-40B4-BE49-F238E27FC236}">
                <a16:creationId xmlns:a16="http://schemas.microsoft.com/office/drawing/2014/main" id="{EC5B10B3-4FE1-1C6B-D631-2DEB84CF3E22}"/>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2455056" y="1380256"/>
            <a:ext cx="7281887" cy="40974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35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AFAB893B-AC3F-57CF-178E-E1C11A06FC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4929" y="1534811"/>
            <a:ext cx="5610065" cy="37883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197E19C-CDDD-1C0C-60A0-3C0B2A008D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156" y="1534810"/>
            <a:ext cx="5597863" cy="378014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31</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3927628" y="270875"/>
            <a:ext cx="4395185"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Modèle VGG16 :</a:t>
            </a:r>
          </a:p>
        </p:txBody>
      </p:sp>
      <p:sp>
        <p:nvSpPr>
          <p:cNvPr id="13" name="Titre 1">
            <a:extLst>
              <a:ext uri="{FF2B5EF4-FFF2-40B4-BE49-F238E27FC236}">
                <a16:creationId xmlns:a16="http://schemas.microsoft.com/office/drawing/2014/main" id="{87F44033-60E6-56AD-EB25-EB5DC354A9C0}"/>
              </a:ext>
            </a:extLst>
          </p:cNvPr>
          <p:cNvSpPr txBox="1">
            <a:spLocks/>
          </p:cNvSpPr>
          <p:nvPr>
            <p:custDataLst>
              <p:tags r:id="rId3"/>
            </p:custDataLst>
          </p:nvPr>
        </p:nvSpPr>
        <p:spPr>
          <a:xfrm>
            <a:off x="3495225" y="5244976"/>
            <a:ext cx="5201549"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4400" b="1" cap="all" dirty="0">
                <a:solidFill>
                  <a:schemeClr val="accent6">
                    <a:lumMod val="50000"/>
                  </a:schemeClr>
                </a:solidFill>
                <a:latin typeface="Tw Cen MT" panose="020B0602020104020603" pitchFamily="34" charset="0"/>
                <a:ea typeface="Segoe UI Black" panose="020B0A02040204020203" pitchFamily="34" charset="0"/>
              </a:rPr>
              <a:t>Score ARI = 0.5175</a:t>
            </a:r>
          </a:p>
        </p:txBody>
      </p:sp>
    </p:spTree>
    <p:extLst>
      <p:ext uri="{BB962C8B-B14F-4D97-AF65-F5344CB8AC3E}">
        <p14:creationId xmlns:p14="http://schemas.microsoft.com/office/powerpoint/2010/main" val="59080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DC70A3FD-63C6-3E0A-98C0-ABF747DC55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626202"/>
            <a:ext cx="7094882" cy="360559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FBE3236F-E5E5-CAC8-F502-CD6E88EA205A}"/>
              </a:ext>
            </a:extLst>
          </p:cNvPr>
          <p:cNvPicPr>
            <a:picLocks noChangeAspect="1"/>
          </p:cNvPicPr>
          <p:nvPr/>
        </p:nvPicPr>
        <p:blipFill>
          <a:blip r:embed="rId6"/>
          <a:stretch>
            <a:fillRect/>
          </a:stretch>
        </p:blipFill>
        <p:spPr>
          <a:xfrm>
            <a:off x="7392227" y="2243136"/>
            <a:ext cx="4438650" cy="2362200"/>
          </a:xfrm>
          <a:prstGeom prst="rect">
            <a:avLst/>
          </a:prstGeom>
          <a:ln>
            <a:noFill/>
          </a:ln>
          <a:effectLst>
            <a:outerShdw blurRad="190500" algn="tl" rotWithShape="0">
              <a:srgbClr val="000000">
                <a:alpha val="70000"/>
              </a:srgbClr>
            </a:outerShdw>
          </a:effectLst>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32</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654096" y="261347"/>
            <a:ext cx="6883807"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MEILLEUR Modèle : VGG16</a:t>
            </a:r>
          </a:p>
        </p:txBody>
      </p:sp>
      <p:sp>
        <p:nvSpPr>
          <p:cNvPr id="6" name="Titre 1">
            <a:extLst>
              <a:ext uri="{FF2B5EF4-FFF2-40B4-BE49-F238E27FC236}">
                <a16:creationId xmlns:a16="http://schemas.microsoft.com/office/drawing/2014/main" id="{0683EFB7-25F6-EECF-4BBD-040AF2F8D807}"/>
              </a:ext>
            </a:extLst>
          </p:cNvPr>
          <p:cNvSpPr txBox="1">
            <a:spLocks/>
          </p:cNvSpPr>
          <p:nvPr>
            <p:custDataLst>
              <p:tags r:id="rId3"/>
            </p:custDataLst>
          </p:nvPr>
        </p:nvSpPr>
        <p:spPr>
          <a:xfrm>
            <a:off x="3495225" y="5244976"/>
            <a:ext cx="5201549"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4400" b="1" cap="all" dirty="0">
                <a:solidFill>
                  <a:schemeClr val="accent6">
                    <a:lumMod val="50000"/>
                  </a:schemeClr>
                </a:solidFill>
                <a:latin typeface="Tw Cen MT" panose="020B0602020104020603" pitchFamily="34" charset="0"/>
                <a:ea typeface="Segoe UI Black" panose="020B0A02040204020203" pitchFamily="34" charset="0"/>
              </a:rPr>
              <a:t>Score ARI = 0.5175</a:t>
            </a:r>
          </a:p>
        </p:txBody>
      </p:sp>
    </p:spTree>
    <p:extLst>
      <p:ext uri="{BB962C8B-B14F-4D97-AF65-F5344CB8AC3E}">
        <p14:creationId xmlns:p14="http://schemas.microsoft.com/office/powerpoint/2010/main" val="1323450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33</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654096" y="261347"/>
            <a:ext cx="6883807"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MEILLEUR Modèle : VGG16</a:t>
            </a:r>
          </a:p>
        </p:txBody>
      </p:sp>
      <p:sp>
        <p:nvSpPr>
          <p:cNvPr id="6" name="Titre 1">
            <a:extLst>
              <a:ext uri="{FF2B5EF4-FFF2-40B4-BE49-F238E27FC236}">
                <a16:creationId xmlns:a16="http://schemas.microsoft.com/office/drawing/2014/main" id="{0683EFB7-25F6-EECF-4BBD-040AF2F8D807}"/>
              </a:ext>
            </a:extLst>
          </p:cNvPr>
          <p:cNvSpPr txBox="1">
            <a:spLocks/>
          </p:cNvSpPr>
          <p:nvPr>
            <p:custDataLst>
              <p:tags r:id="rId3"/>
            </p:custDataLst>
          </p:nvPr>
        </p:nvSpPr>
        <p:spPr>
          <a:xfrm>
            <a:off x="3495225" y="5244976"/>
            <a:ext cx="5201549"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4400" b="1" cap="all" dirty="0">
                <a:solidFill>
                  <a:schemeClr val="accent6">
                    <a:lumMod val="50000"/>
                  </a:schemeClr>
                </a:solidFill>
                <a:latin typeface="Tw Cen MT" panose="020B0602020104020603" pitchFamily="34" charset="0"/>
                <a:ea typeface="Segoe UI Black" panose="020B0A02040204020203" pitchFamily="34" charset="0"/>
              </a:rPr>
              <a:t>Score ARI = 0.5175</a:t>
            </a:r>
          </a:p>
        </p:txBody>
      </p:sp>
      <p:pic>
        <p:nvPicPr>
          <p:cNvPr id="3" name="Image 2">
            <a:extLst>
              <a:ext uri="{FF2B5EF4-FFF2-40B4-BE49-F238E27FC236}">
                <a16:creationId xmlns:a16="http://schemas.microsoft.com/office/drawing/2014/main" id="{85863550-B3E5-13DA-BCBD-A4C99A4F1195}"/>
              </a:ext>
            </a:extLst>
          </p:cNvPr>
          <p:cNvPicPr>
            <a:picLocks noChangeAspect="1"/>
          </p:cNvPicPr>
          <p:nvPr/>
        </p:nvPicPr>
        <p:blipFill>
          <a:blip r:embed="rId5"/>
          <a:stretch>
            <a:fillRect/>
          </a:stretch>
        </p:blipFill>
        <p:spPr>
          <a:xfrm>
            <a:off x="3114674" y="1641411"/>
            <a:ext cx="5962650" cy="3286125"/>
          </a:xfrm>
          <a:prstGeom prst="rect">
            <a:avLst/>
          </a:prstGeom>
        </p:spPr>
      </p:pic>
    </p:spTree>
    <p:extLst>
      <p:ext uri="{BB962C8B-B14F-4D97-AF65-F5344CB8AC3E}">
        <p14:creationId xmlns:p14="http://schemas.microsoft.com/office/powerpoint/2010/main" val="3513940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8" name="Graphique 7" descr="Mille">
            <a:extLst>
              <a:ext uri="{FF2B5EF4-FFF2-40B4-BE49-F238E27FC236}">
                <a16:creationId xmlns:a16="http://schemas.microsoft.com/office/drawing/2014/main" id="{F826F4E1-38D4-8AD7-8127-384135FEF95A}"/>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75919" y="1960704"/>
            <a:ext cx="3240157" cy="3240157"/>
          </a:xfrm>
          <a:prstGeom prst="rect">
            <a:avLst/>
          </a:prstGeom>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2"/>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75000"/>
                  </a:schemeClr>
                </a:solidFill>
                <a:latin typeface="Gill Sans MT" panose="020B0502020104020203" pitchFamily="34" charset="0"/>
              </a:rPr>
              <a:pPr/>
              <a:t>34</a:t>
            </a:fld>
            <a:endParaRPr lang="en-US" sz="3200" dirty="0">
              <a:solidFill>
                <a:schemeClr val="accent6">
                  <a:lumMod val="75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3"/>
            </p:custDataLst>
          </p:nvPr>
        </p:nvSpPr>
        <p:spPr>
          <a:xfrm>
            <a:off x="2738274" y="290276"/>
            <a:ext cx="6715448" cy="1062625"/>
          </a:xfrm>
        </p:spPr>
        <p:txBody>
          <a:bodyPr anchor="t">
            <a:noAutofit/>
          </a:bodyPr>
          <a:lstStyle/>
          <a:p>
            <a:pPr algn="l">
              <a:lnSpc>
                <a:spcPct val="150000"/>
              </a:lnSpc>
            </a:pPr>
            <a:r>
              <a:rPr lang="fr-FR" b="1" cap="all" dirty="0">
                <a:solidFill>
                  <a:schemeClr val="accent6">
                    <a:lumMod val="75000"/>
                  </a:schemeClr>
                </a:solidFill>
                <a:latin typeface="Tw Cen MT" panose="020B0602020104020603" pitchFamily="34" charset="0"/>
                <a:ea typeface="Segoe UI Black" panose="020B0A02040204020203" pitchFamily="34" charset="0"/>
              </a:rPr>
              <a:t>IV – CONCLUSION :</a:t>
            </a:r>
          </a:p>
        </p:txBody>
      </p:sp>
    </p:spTree>
    <p:extLst>
      <p:ext uri="{BB962C8B-B14F-4D97-AF65-F5344CB8AC3E}">
        <p14:creationId xmlns:p14="http://schemas.microsoft.com/office/powerpoint/2010/main" val="2194224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75000"/>
                  </a:schemeClr>
                </a:solidFill>
                <a:latin typeface="Gill Sans MT" panose="020B0502020104020203" pitchFamily="34" charset="0"/>
              </a:rPr>
              <a:pPr/>
              <a:t>35</a:t>
            </a:fld>
            <a:endParaRPr lang="en-US" sz="3200" dirty="0">
              <a:solidFill>
                <a:schemeClr val="accent6">
                  <a:lumMod val="75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944459" y="557477"/>
            <a:ext cx="10303081" cy="1062625"/>
          </a:xfrm>
        </p:spPr>
        <p:txBody>
          <a:bodyPr anchor="t">
            <a:noAutofit/>
          </a:bodyPr>
          <a:lstStyle/>
          <a:p>
            <a:pPr>
              <a:lnSpc>
                <a:spcPct val="150000"/>
              </a:lnSpc>
            </a:pPr>
            <a:r>
              <a:rPr lang="fr-FR" sz="5400" b="1" cap="all" dirty="0">
                <a:solidFill>
                  <a:schemeClr val="accent6">
                    <a:lumMod val="75000"/>
                  </a:schemeClr>
                </a:solidFill>
                <a:latin typeface="Tw Cen MT" panose="020B0602020104020603" pitchFamily="34" charset="0"/>
                <a:ea typeface="Segoe UI Black" panose="020B0A02040204020203" pitchFamily="34" charset="0"/>
              </a:rPr>
              <a:t>UN modèle de classification automatique est-il ENVISAGEABLE ?</a:t>
            </a:r>
          </a:p>
        </p:txBody>
      </p:sp>
      <p:sp>
        <p:nvSpPr>
          <p:cNvPr id="8" name="Titre 1">
            <a:extLst>
              <a:ext uri="{FF2B5EF4-FFF2-40B4-BE49-F238E27FC236}">
                <a16:creationId xmlns:a16="http://schemas.microsoft.com/office/drawing/2014/main" id="{04E0694F-FC71-6159-AF2B-E56E6E456067}"/>
              </a:ext>
            </a:extLst>
          </p:cNvPr>
          <p:cNvSpPr txBox="1">
            <a:spLocks/>
          </p:cNvSpPr>
          <p:nvPr>
            <p:custDataLst>
              <p:tags r:id="rId3"/>
            </p:custDataLst>
          </p:nvPr>
        </p:nvSpPr>
        <p:spPr>
          <a:xfrm>
            <a:off x="944458" y="4075929"/>
            <a:ext cx="10303081"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fr-FR" sz="9600" b="1" cap="all" dirty="0">
                <a:solidFill>
                  <a:schemeClr val="accent6">
                    <a:lumMod val="50000"/>
                  </a:schemeClr>
                </a:solidFill>
                <a:latin typeface="Tw Cen MT" panose="020B0602020104020603" pitchFamily="34" charset="0"/>
                <a:ea typeface="Segoe UI Black" panose="020B0A02040204020203" pitchFamily="34" charset="0"/>
              </a:rPr>
              <a:t>OUI !</a:t>
            </a:r>
          </a:p>
        </p:txBody>
      </p:sp>
    </p:spTree>
    <p:extLst>
      <p:ext uri="{BB962C8B-B14F-4D97-AF65-F5344CB8AC3E}">
        <p14:creationId xmlns:p14="http://schemas.microsoft.com/office/powerpoint/2010/main" val="2876065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36</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1313218" y="262635"/>
            <a:ext cx="9607826"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Résultats de l’étude de faisabilité :</a:t>
            </a:r>
          </a:p>
        </p:txBody>
      </p:sp>
      <p:pic>
        <p:nvPicPr>
          <p:cNvPr id="8" name="Graphique 7" descr="Engrenage">
            <a:extLst>
              <a:ext uri="{FF2B5EF4-FFF2-40B4-BE49-F238E27FC236}">
                <a16:creationId xmlns:a16="http://schemas.microsoft.com/office/drawing/2014/main" id="{18622926-FBAE-301E-AD60-9002A9E2DAA6}"/>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5531" y="1640866"/>
            <a:ext cx="914400" cy="914400"/>
          </a:xfrm>
          <a:prstGeom prst="rect">
            <a:avLst/>
          </a:prstGeom>
        </p:spPr>
      </p:pic>
      <p:sp>
        <p:nvSpPr>
          <p:cNvPr id="9" name="Titre 1">
            <a:extLst>
              <a:ext uri="{FF2B5EF4-FFF2-40B4-BE49-F238E27FC236}">
                <a16:creationId xmlns:a16="http://schemas.microsoft.com/office/drawing/2014/main" id="{122A198F-19B7-49E5-3A28-E3A7FE23DEB2}"/>
              </a:ext>
            </a:extLst>
          </p:cNvPr>
          <p:cNvSpPr txBox="1">
            <a:spLocks/>
          </p:cNvSpPr>
          <p:nvPr>
            <p:custDataLst>
              <p:tags r:id="rId4"/>
            </p:custDataLst>
          </p:nvPr>
        </p:nvSpPr>
        <p:spPr>
          <a:xfrm>
            <a:off x="1849931" y="1640866"/>
            <a:ext cx="9238193" cy="8743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600" b="1" dirty="0">
                <a:solidFill>
                  <a:schemeClr val="accent6">
                    <a:lumMod val="50000"/>
                  </a:schemeClr>
                </a:solidFill>
                <a:latin typeface="Tw Cen MT" panose="020B0602020104020603" pitchFamily="34" charset="0"/>
                <a:ea typeface="Segoe UI Black" panose="020B0A02040204020203" pitchFamily="34" charset="0"/>
              </a:rPr>
              <a:t>LA BASE DE DONNÉES DISPOSE D’ÉTIQUETTES SUR PLUSIEURS NIVEAUX</a:t>
            </a:r>
          </a:p>
        </p:txBody>
      </p:sp>
      <p:pic>
        <p:nvPicPr>
          <p:cNvPr id="10" name="Graphique 9" descr="Engrenage">
            <a:extLst>
              <a:ext uri="{FF2B5EF4-FFF2-40B4-BE49-F238E27FC236}">
                <a16:creationId xmlns:a16="http://schemas.microsoft.com/office/drawing/2014/main" id="{D1085154-37B0-BB6B-8010-FD839C49274A}"/>
              </a:ext>
            </a:extLst>
          </p:cNvPr>
          <p:cNvPicPr>
            <a:picLocks noChangeAspect="1"/>
          </p:cNvPicPr>
          <p:nvPr>
            <p:custDataLst>
              <p:tags r:id="rId5"/>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5531" y="3029898"/>
            <a:ext cx="914400" cy="914400"/>
          </a:xfrm>
          <a:prstGeom prst="rect">
            <a:avLst/>
          </a:prstGeom>
        </p:spPr>
      </p:pic>
      <p:sp>
        <p:nvSpPr>
          <p:cNvPr id="11" name="Titre 1">
            <a:extLst>
              <a:ext uri="{FF2B5EF4-FFF2-40B4-BE49-F238E27FC236}">
                <a16:creationId xmlns:a16="http://schemas.microsoft.com/office/drawing/2014/main" id="{6E1B9939-40CD-D9A7-CF98-A1A92FFDEC66}"/>
              </a:ext>
            </a:extLst>
          </p:cNvPr>
          <p:cNvSpPr txBox="1">
            <a:spLocks/>
          </p:cNvSpPr>
          <p:nvPr>
            <p:custDataLst>
              <p:tags r:id="rId6"/>
            </p:custDataLst>
          </p:nvPr>
        </p:nvSpPr>
        <p:spPr>
          <a:xfrm>
            <a:off x="1849931" y="3029898"/>
            <a:ext cx="9238193" cy="8743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600" b="1" dirty="0">
                <a:solidFill>
                  <a:schemeClr val="accent6">
                    <a:lumMod val="50000"/>
                  </a:schemeClr>
                </a:solidFill>
                <a:latin typeface="Tw Cen MT" panose="020B0602020104020603" pitchFamily="34" charset="0"/>
                <a:ea typeface="Segoe UI Black" panose="020B0A02040204020203" pitchFamily="34" charset="0"/>
              </a:rPr>
              <a:t>LES RÉSULTATS SUR LES DONNÉES TEXTUELLES ET VISUELLES SONT SATISFAISANTES</a:t>
            </a:r>
          </a:p>
        </p:txBody>
      </p:sp>
      <p:pic>
        <p:nvPicPr>
          <p:cNvPr id="12" name="Graphique 11" descr="Engrenage">
            <a:extLst>
              <a:ext uri="{FF2B5EF4-FFF2-40B4-BE49-F238E27FC236}">
                <a16:creationId xmlns:a16="http://schemas.microsoft.com/office/drawing/2014/main" id="{018D4103-2922-BF7B-FB8E-7089934292A8}"/>
              </a:ext>
            </a:extLst>
          </p:cNvPr>
          <p:cNvPicPr>
            <a:picLocks noChangeAspect="1"/>
          </p:cNvPicPr>
          <p:nvPr>
            <p:custDataLst>
              <p:tags r:id="rId7"/>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5531" y="4378867"/>
            <a:ext cx="914400" cy="914400"/>
          </a:xfrm>
          <a:prstGeom prst="rect">
            <a:avLst/>
          </a:prstGeom>
        </p:spPr>
      </p:pic>
      <p:sp>
        <p:nvSpPr>
          <p:cNvPr id="14" name="Titre 1">
            <a:extLst>
              <a:ext uri="{FF2B5EF4-FFF2-40B4-BE49-F238E27FC236}">
                <a16:creationId xmlns:a16="http://schemas.microsoft.com/office/drawing/2014/main" id="{BF94366B-D242-1D45-67A3-34A248DB94A8}"/>
              </a:ext>
            </a:extLst>
          </p:cNvPr>
          <p:cNvSpPr txBox="1">
            <a:spLocks/>
          </p:cNvSpPr>
          <p:nvPr>
            <p:custDataLst>
              <p:tags r:id="rId8"/>
            </p:custDataLst>
          </p:nvPr>
        </p:nvSpPr>
        <p:spPr>
          <a:xfrm>
            <a:off x="1849931" y="4378867"/>
            <a:ext cx="9238193" cy="8743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600" b="1" dirty="0">
                <a:solidFill>
                  <a:schemeClr val="accent6">
                    <a:lumMod val="50000"/>
                  </a:schemeClr>
                </a:solidFill>
                <a:latin typeface="Tw Cen MT" panose="020B0602020104020603" pitchFamily="34" charset="0"/>
                <a:ea typeface="Segoe UI Black" panose="020B0A02040204020203" pitchFamily="34" charset="0"/>
              </a:rPr>
              <a:t>CES RÉSULTATS SONT TRÈS LARGEMENT AMÉLIORABLES</a:t>
            </a:r>
          </a:p>
        </p:txBody>
      </p:sp>
    </p:spTree>
    <p:extLst>
      <p:ext uri="{BB962C8B-B14F-4D97-AF65-F5344CB8AC3E}">
        <p14:creationId xmlns:p14="http://schemas.microsoft.com/office/powerpoint/2010/main" val="3803817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BF94366B-D242-1D45-67A3-34A248DB94A8}"/>
              </a:ext>
            </a:extLst>
          </p:cNvPr>
          <p:cNvSpPr txBox="1">
            <a:spLocks/>
          </p:cNvSpPr>
          <p:nvPr>
            <p:custDataLst>
              <p:tags r:id="rId1"/>
            </p:custDataLst>
          </p:nvPr>
        </p:nvSpPr>
        <p:spPr>
          <a:xfrm>
            <a:off x="1816172" y="2986356"/>
            <a:ext cx="9238193" cy="8743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b="1" dirty="0">
                <a:solidFill>
                  <a:schemeClr val="accent6">
                    <a:lumMod val="50000"/>
                  </a:schemeClr>
                </a:solidFill>
                <a:latin typeface="Tw Cen MT" panose="020B0602020104020603" pitchFamily="34" charset="0"/>
                <a:ea typeface="Segoe UI Black" panose="020B0A02040204020203" pitchFamily="34" charset="0"/>
              </a:rPr>
              <a:t>OPTIMISER LE PREPROCESSING</a:t>
            </a:r>
          </a:p>
        </p:txBody>
      </p:sp>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2"/>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37</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3"/>
            </p:custDataLst>
          </p:nvPr>
        </p:nvSpPr>
        <p:spPr>
          <a:xfrm>
            <a:off x="1816174" y="302698"/>
            <a:ext cx="8559652"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Préconisation pour la suite :</a:t>
            </a:r>
          </a:p>
        </p:txBody>
      </p:sp>
      <p:pic>
        <p:nvPicPr>
          <p:cNvPr id="8" name="Graphique 7" descr="Engrenage">
            <a:extLst>
              <a:ext uri="{FF2B5EF4-FFF2-40B4-BE49-F238E27FC236}">
                <a16:creationId xmlns:a16="http://schemas.microsoft.com/office/drawing/2014/main" id="{18622926-FBAE-301E-AD60-9002A9E2DAA6}"/>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1775" y="1525641"/>
            <a:ext cx="914400" cy="914400"/>
          </a:xfrm>
          <a:prstGeom prst="rect">
            <a:avLst/>
          </a:prstGeom>
        </p:spPr>
      </p:pic>
      <p:sp>
        <p:nvSpPr>
          <p:cNvPr id="9" name="Titre 1">
            <a:extLst>
              <a:ext uri="{FF2B5EF4-FFF2-40B4-BE49-F238E27FC236}">
                <a16:creationId xmlns:a16="http://schemas.microsoft.com/office/drawing/2014/main" id="{122A198F-19B7-49E5-3A28-E3A7FE23DEB2}"/>
              </a:ext>
            </a:extLst>
          </p:cNvPr>
          <p:cNvSpPr txBox="1">
            <a:spLocks/>
          </p:cNvSpPr>
          <p:nvPr>
            <p:custDataLst>
              <p:tags r:id="rId5"/>
            </p:custDataLst>
          </p:nvPr>
        </p:nvSpPr>
        <p:spPr>
          <a:xfrm>
            <a:off x="1816174" y="1525641"/>
            <a:ext cx="9238193" cy="8743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b="1" dirty="0">
                <a:solidFill>
                  <a:schemeClr val="accent6">
                    <a:lumMod val="50000"/>
                  </a:schemeClr>
                </a:solidFill>
                <a:latin typeface="Tw Cen MT" panose="020B0602020104020603" pitchFamily="34" charset="0"/>
                <a:ea typeface="Segoe UI Black" panose="020B0A02040204020203" pitchFamily="34" charset="0"/>
              </a:rPr>
              <a:t>CHOISIR L’ÉTIQUETAGE CIBLE ET PEUT-ÊTRE L’AMÉLIORER</a:t>
            </a:r>
          </a:p>
        </p:txBody>
      </p:sp>
      <p:pic>
        <p:nvPicPr>
          <p:cNvPr id="10" name="Graphique 9" descr="Engrenage">
            <a:extLst>
              <a:ext uri="{FF2B5EF4-FFF2-40B4-BE49-F238E27FC236}">
                <a16:creationId xmlns:a16="http://schemas.microsoft.com/office/drawing/2014/main" id="{D1085154-37B0-BB6B-8010-FD839C49274A}"/>
              </a:ext>
            </a:extLst>
          </p:cNvPr>
          <p:cNvPicPr>
            <a:picLocks noChangeAspect="1"/>
          </p:cNvPicPr>
          <p:nvPr>
            <p:custDataLst>
              <p:tags r:id="rId6"/>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1775" y="2833703"/>
            <a:ext cx="914400" cy="914400"/>
          </a:xfrm>
          <a:prstGeom prst="rect">
            <a:avLst/>
          </a:prstGeom>
        </p:spPr>
      </p:pic>
      <p:sp>
        <p:nvSpPr>
          <p:cNvPr id="11" name="Titre 1">
            <a:extLst>
              <a:ext uri="{FF2B5EF4-FFF2-40B4-BE49-F238E27FC236}">
                <a16:creationId xmlns:a16="http://schemas.microsoft.com/office/drawing/2014/main" id="{6E1B9939-40CD-D9A7-CF98-A1A92FFDEC66}"/>
              </a:ext>
            </a:extLst>
          </p:cNvPr>
          <p:cNvSpPr txBox="1">
            <a:spLocks/>
          </p:cNvSpPr>
          <p:nvPr>
            <p:custDataLst>
              <p:tags r:id="rId7"/>
            </p:custDataLst>
          </p:nvPr>
        </p:nvSpPr>
        <p:spPr>
          <a:xfrm>
            <a:off x="1816172" y="4071263"/>
            <a:ext cx="9238193" cy="8743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b="1" dirty="0">
                <a:solidFill>
                  <a:schemeClr val="accent6">
                    <a:lumMod val="50000"/>
                  </a:schemeClr>
                </a:solidFill>
                <a:latin typeface="Tw Cen MT" panose="020B0602020104020603" pitchFamily="34" charset="0"/>
                <a:ea typeface="Segoe UI Black" panose="020B0A02040204020203" pitchFamily="34" charset="0"/>
              </a:rPr>
              <a:t>CHOISIR DES MODÈLES DE CLASSIFICATION EFFICACES (SVM ? RÉSEAUX DE NEURONES ?)</a:t>
            </a:r>
          </a:p>
        </p:txBody>
      </p:sp>
      <p:pic>
        <p:nvPicPr>
          <p:cNvPr id="12" name="Graphique 11" descr="Engrenage">
            <a:extLst>
              <a:ext uri="{FF2B5EF4-FFF2-40B4-BE49-F238E27FC236}">
                <a16:creationId xmlns:a16="http://schemas.microsoft.com/office/drawing/2014/main" id="{018D4103-2922-BF7B-FB8E-7089934292A8}"/>
              </a:ext>
            </a:extLst>
          </p:cNvPr>
          <p:cNvPicPr>
            <a:picLocks noChangeAspect="1"/>
          </p:cNvPicPr>
          <p:nvPr>
            <p:custDataLst>
              <p:tags r:id="rId8"/>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1775" y="4100221"/>
            <a:ext cx="914400" cy="914400"/>
          </a:xfrm>
          <a:prstGeom prst="rect">
            <a:avLst/>
          </a:prstGeom>
        </p:spPr>
      </p:pic>
      <p:pic>
        <p:nvPicPr>
          <p:cNvPr id="13" name="Graphique 12" descr="Engrenage">
            <a:extLst>
              <a:ext uri="{FF2B5EF4-FFF2-40B4-BE49-F238E27FC236}">
                <a16:creationId xmlns:a16="http://schemas.microsoft.com/office/drawing/2014/main" id="{F561B05B-DD9E-54B7-C8C6-393A86376A80}"/>
              </a:ext>
            </a:extLst>
          </p:cNvPr>
          <p:cNvPicPr>
            <a:picLocks noChangeAspect="1"/>
          </p:cNvPicPr>
          <p:nvPr>
            <p:custDataLst>
              <p:tags r:id="rId9"/>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1775" y="5406802"/>
            <a:ext cx="914400" cy="914400"/>
          </a:xfrm>
          <a:prstGeom prst="rect">
            <a:avLst/>
          </a:prstGeom>
        </p:spPr>
      </p:pic>
      <p:sp>
        <p:nvSpPr>
          <p:cNvPr id="15" name="Titre 1">
            <a:extLst>
              <a:ext uri="{FF2B5EF4-FFF2-40B4-BE49-F238E27FC236}">
                <a16:creationId xmlns:a16="http://schemas.microsoft.com/office/drawing/2014/main" id="{766BEE9F-CC2F-22A4-DEF5-FD2FE047E300}"/>
              </a:ext>
            </a:extLst>
          </p:cNvPr>
          <p:cNvSpPr txBox="1">
            <a:spLocks/>
          </p:cNvSpPr>
          <p:nvPr>
            <p:custDataLst>
              <p:tags r:id="rId10"/>
            </p:custDataLst>
          </p:nvPr>
        </p:nvSpPr>
        <p:spPr>
          <a:xfrm>
            <a:off x="1816175" y="5366739"/>
            <a:ext cx="9238193" cy="8743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b="1" dirty="0">
                <a:solidFill>
                  <a:schemeClr val="accent6">
                    <a:lumMod val="50000"/>
                  </a:schemeClr>
                </a:solidFill>
                <a:latin typeface="Tw Cen MT" panose="020B0602020104020603" pitchFamily="34" charset="0"/>
                <a:ea typeface="Segoe UI Black" panose="020B0A02040204020203" pitchFamily="34" charset="0"/>
              </a:rPr>
              <a:t>COMBINER LE NLP ET LA COMPUTER VISION EN UN SEUL MODÈLE PERFORMANT</a:t>
            </a:r>
          </a:p>
        </p:txBody>
      </p:sp>
    </p:spTree>
    <p:extLst>
      <p:ext uri="{BB962C8B-B14F-4D97-AF65-F5344CB8AC3E}">
        <p14:creationId xmlns:p14="http://schemas.microsoft.com/office/powerpoint/2010/main" val="1366483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75000"/>
                  </a:schemeClr>
                </a:solidFill>
                <a:latin typeface="Gill Sans MT" panose="020B0502020104020203" pitchFamily="34" charset="0"/>
              </a:rPr>
              <a:pPr/>
              <a:t>4</a:t>
            </a:fld>
            <a:endParaRPr lang="en-US" sz="3200" dirty="0">
              <a:solidFill>
                <a:schemeClr val="accent6">
                  <a:lumMod val="75000"/>
                </a:schemeClr>
              </a:solidFill>
              <a:latin typeface="Gill Sans MT" panose="020B0502020104020203" pitchFamily="34" charset="0"/>
            </a:endParaRPr>
          </a:p>
        </p:txBody>
      </p:sp>
      <p:pic>
        <p:nvPicPr>
          <p:cNvPr id="6" name="Graphique 5" descr="Brosse à dents">
            <a:extLst>
              <a:ext uri="{FF2B5EF4-FFF2-40B4-BE49-F238E27FC236}">
                <a16:creationId xmlns:a16="http://schemas.microsoft.com/office/drawing/2014/main" id="{020DEC22-8BF9-33C6-91FB-44BF8CD74E93}"/>
              </a:ext>
            </a:extLst>
          </p:cNvPr>
          <p:cNvPicPr>
            <a:picLocks noChangeAspect="1"/>
          </p:cNvPicPr>
          <p:nvPr>
            <p:custDataLst>
              <p:tags r:id="rId2"/>
            </p:custDataLst>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1422380" y="1477899"/>
            <a:ext cx="914400" cy="914400"/>
          </a:xfrm>
          <a:prstGeom prst="rect">
            <a:avLst/>
          </a:prstGeom>
        </p:spPr>
      </p:pic>
      <p:pic>
        <p:nvPicPr>
          <p:cNvPr id="9" name="Graphique 8" descr="Réveil">
            <a:extLst>
              <a:ext uri="{FF2B5EF4-FFF2-40B4-BE49-F238E27FC236}">
                <a16:creationId xmlns:a16="http://schemas.microsoft.com/office/drawing/2014/main" id="{51FC4BCC-0015-7527-D91D-60EF41AED9FD}"/>
              </a:ext>
            </a:extLst>
          </p:cNvPr>
          <p:cNvPicPr>
            <a:picLocks noChangeAspect="1"/>
          </p:cNvPicPr>
          <p:nvPr>
            <p:custDataLst>
              <p:tags r:id="rId3"/>
            </p:custDataLst>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59393" y="3603619"/>
            <a:ext cx="914400" cy="914400"/>
          </a:xfrm>
          <a:prstGeom prst="rect">
            <a:avLst/>
          </a:prstGeom>
        </p:spPr>
      </p:pic>
      <p:pic>
        <p:nvPicPr>
          <p:cNvPr id="11" name="Graphique 10" descr="Lampe">
            <a:extLst>
              <a:ext uri="{FF2B5EF4-FFF2-40B4-BE49-F238E27FC236}">
                <a16:creationId xmlns:a16="http://schemas.microsoft.com/office/drawing/2014/main" id="{9FE90150-F0A7-C1E9-BC6F-8BECB0B8A64C}"/>
              </a:ext>
            </a:extLst>
          </p:cNvPr>
          <p:cNvPicPr>
            <a:picLocks noChangeAspect="1"/>
          </p:cNvPicPr>
          <p:nvPr>
            <p:custDataLst>
              <p:tags r:id="rId4"/>
            </p:custDataLst>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2373382" y="979584"/>
            <a:ext cx="914400" cy="914400"/>
          </a:xfrm>
          <a:prstGeom prst="rect">
            <a:avLst/>
          </a:prstGeom>
        </p:spPr>
      </p:pic>
      <p:pic>
        <p:nvPicPr>
          <p:cNvPr id="13" name="Graphique 12" descr="Guitare électrique">
            <a:extLst>
              <a:ext uri="{FF2B5EF4-FFF2-40B4-BE49-F238E27FC236}">
                <a16:creationId xmlns:a16="http://schemas.microsoft.com/office/drawing/2014/main" id="{8C43DB2E-366B-8A66-03F8-896DB6294EF9}"/>
              </a:ext>
            </a:extLst>
          </p:cNvPr>
          <p:cNvPicPr>
            <a:picLocks noChangeAspect="1"/>
          </p:cNvPicPr>
          <p:nvPr>
            <p:custDataLst>
              <p:tags r:id="rId5"/>
            </p:custDataLst>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633017" y="2524923"/>
            <a:ext cx="914400" cy="914400"/>
          </a:xfrm>
          <a:prstGeom prst="rect">
            <a:avLst/>
          </a:prstGeom>
        </p:spPr>
      </p:pic>
      <p:pic>
        <p:nvPicPr>
          <p:cNvPr id="15" name="Image 14">
            <a:extLst>
              <a:ext uri="{FF2B5EF4-FFF2-40B4-BE49-F238E27FC236}">
                <a16:creationId xmlns:a16="http://schemas.microsoft.com/office/drawing/2014/main" id="{A7689A38-2B62-2BA1-A32D-36F5F246DEF2}"/>
              </a:ext>
            </a:extLst>
          </p:cNvPr>
          <p:cNvPicPr>
            <a:picLocks noChangeAspect="1"/>
          </p:cNvPicPr>
          <p:nvPr>
            <p:custDataLst>
              <p:tags r:id="rId6"/>
            </p:custDataLst>
          </p:nvPr>
        </p:nvPicPr>
        <p:blipFill rotWithShape="1">
          <a:blip r:embed="rId50">
            <a:extLst>
              <a:ext uri="{BEBA8EAE-BF5A-486C-A8C5-ECC9F3942E4B}">
                <a14:imgProps xmlns:a14="http://schemas.microsoft.com/office/drawing/2010/main">
                  <a14:imgLayer r:embed="rId51">
                    <a14:imgEffect>
                      <a14:colorTemperature colorTemp="5300"/>
                    </a14:imgEffect>
                  </a14:imgLayer>
                </a14:imgProps>
              </a:ext>
              <a:ext uri="{28A0092B-C50C-407E-A947-70E740481C1C}">
                <a14:useLocalDpi xmlns:a14="http://schemas.microsoft.com/office/drawing/2010/main" val="0"/>
              </a:ext>
            </a:extLst>
          </a:blip>
          <a:srcRect l="21628" t="7877" r="22913" b="7814"/>
          <a:stretch/>
        </p:blipFill>
        <p:spPr>
          <a:xfrm>
            <a:off x="4768408" y="2365510"/>
            <a:ext cx="2407340" cy="2395134"/>
          </a:xfrm>
          <a:prstGeom prst="rect">
            <a:avLst/>
          </a:prstGeom>
        </p:spPr>
      </p:pic>
      <p:pic>
        <p:nvPicPr>
          <p:cNvPr id="16" name="Graphique 15" descr="Saxophone">
            <a:extLst>
              <a:ext uri="{FF2B5EF4-FFF2-40B4-BE49-F238E27FC236}">
                <a16:creationId xmlns:a16="http://schemas.microsoft.com/office/drawing/2014/main" id="{61B05A7C-17BB-5F50-FD9B-2CDFA842BE86}"/>
              </a:ext>
            </a:extLst>
          </p:cNvPr>
          <p:cNvPicPr>
            <a:picLocks noChangeAspect="1"/>
          </p:cNvPicPr>
          <p:nvPr>
            <p:custDataLst>
              <p:tags r:id="rId7"/>
            </p:custDataLst>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2090217" y="4275934"/>
            <a:ext cx="914400" cy="914400"/>
          </a:xfrm>
          <a:prstGeom prst="rect">
            <a:avLst/>
          </a:prstGeom>
        </p:spPr>
      </p:pic>
      <p:pic>
        <p:nvPicPr>
          <p:cNvPr id="18" name="Graphique 17" descr="Peigne">
            <a:extLst>
              <a:ext uri="{FF2B5EF4-FFF2-40B4-BE49-F238E27FC236}">
                <a16:creationId xmlns:a16="http://schemas.microsoft.com/office/drawing/2014/main" id="{E0D9F929-5BE7-0E9B-C674-DA1D7F4D9632}"/>
              </a:ext>
            </a:extLst>
          </p:cNvPr>
          <p:cNvPicPr>
            <a:picLocks noChangeAspect="1"/>
          </p:cNvPicPr>
          <p:nvPr>
            <p:custDataLst>
              <p:tags r:id="rId8"/>
            </p:custDataLst>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1198730" y="242662"/>
            <a:ext cx="914400" cy="914400"/>
          </a:xfrm>
          <a:prstGeom prst="rect">
            <a:avLst/>
          </a:prstGeom>
        </p:spPr>
      </p:pic>
      <p:pic>
        <p:nvPicPr>
          <p:cNvPr id="20" name="Graphique 19" descr="Douche">
            <a:extLst>
              <a:ext uri="{FF2B5EF4-FFF2-40B4-BE49-F238E27FC236}">
                <a16:creationId xmlns:a16="http://schemas.microsoft.com/office/drawing/2014/main" id="{BED52352-AEFE-5CCB-F255-7108671C3204}"/>
              </a:ext>
            </a:extLst>
          </p:cNvPr>
          <p:cNvPicPr>
            <a:picLocks noChangeAspect="1"/>
          </p:cNvPicPr>
          <p:nvPr>
            <p:custDataLst>
              <p:tags r:id="rId9"/>
            </p:custDataLst>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3334674" y="4707044"/>
            <a:ext cx="914400" cy="914400"/>
          </a:xfrm>
          <a:prstGeom prst="rect">
            <a:avLst/>
          </a:prstGeom>
        </p:spPr>
      </p:pic>
      <p:pic>
        <p:nvPicPr>
          <p:cNvPr id="22" name="Graphique 21" descr="Piano">
            <a:extLst>
              <a:ext uri="{FF2B5EF4-FFF2-40B4-BE49-F238E27FC236}">
                <a16:creationId xmlns:a16="http://schemas.microsoft.com/office/drawing/2014/main" id="{D8C0BA07-0703-ABD7-B562-CA8FD53DA7BD}"/>
              </a:ext>
            </a:extLst>
          </p:cNvPr>
          <p:cNvPicPr>
            <a:picLocks noChangeAspect="1"/>
          </p:cNvPicPr>
          <p:nvPr>
            <p:custDataLst>
              <p:tags r:id="rId10"/>
            </p:custDataLst>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547057" y="4486348"/>
            <a:ext cx="914400" cy="914400"/>
          </a:xfrm>
          <a:prstGeom prst="rect">
            <a:avLst/>
          </a:prstGeom>
        </p:spPr>
      </p:pic>
      <p:pic>
        <p:nvPicPr>
          <p:cNvPr id="24" name="Graphique 23" descr="Divan">
            <a:extLst>
              <a:ext uri="{FF2B5EF4-FFF2-40B4-BE49-F238E27FC236}">
                <a16:creationId xmlns:a16="http://schemas.microsoft.com/office/drawing/2014/main" id="{11383237-9F3A-D4BB-B84A-972B94F70BD0}"/>
              </a:ext>
            </a:extLst>
          </p:cNvPr>
          <p:cNvPicPr>
            <a:picLocks noChangeAspect="1"/>
          </p:cNvPicPr>
          <p:nvPr>
            <p:custDataLst>
              <p:tags r:id="rId11"/>
            </p:custDataLst>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2090217" y="5617477"/>
            <a:ext cx="914400" cy="914400"/>
          </a:xfrm>
          <a:prstGeom prst="rect">
            <a:avLst/>
          </a:prstGeom>
        </p:spPr>
      </p:pic>
      <p:cxnSp>
        <p:nvCxnSpPr>
          <p:cNvPr id="26" name="Connecteur droit avec flèche 25">
            <a:extLst>
              <a:ext uri="{FF2B5EF4-FFF2-40B4-BE49-F238E27FC236}">
                <a16:creationId xmlns:a16="http://schemas.microsoft.com/office/drawing/2014/main" id="{7AA2F129-FE8A-1836-D8CE-D0484F2BB294}"/>
              </a:ext>
            </a:extLst>
          </p:cNvPr>
          <p:cNvCxnSpPr>
            <a:cxnSpLocks/>
          </p:cNvCxnSpPr>
          <p:nvPr>
            <p:custDataLst>
              <p:tags r:id="rId12"/>
            </p:custDataLst>
          </p:nvPr>
        </p:nvCxnSpPr>
        <p:spPr>
          <a:xfrm>
            <a:off x="3834788" y="3556290"/>
            <a:ext cx="686973" cy="3270"/>
          </a:xfrm>
          <a:prstGeom prst="straightConnector1">
            <a:avLst/>
          </a:prstGeom>
          <a:ln w="63500">
            <a:solidFill>
              <a:schemeClr val="accent6">
                <a:lumMod val="7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FD5A0753-5FE4-7211-07E1-0930526FBD13}"/>
              </a:ext>
            </a:extLst>
          </p:cNvPr>
          <p:cNvCxnSpPr>
            <a:cxnSpLocks/>
          </p:cNvCxnSpPr>
          <p:nvPr>
            <p:custDataLst>
              <p:tags r:id="rId13"/>
            </p:custDataLst>
          </p:nvPr>
        </p:nvCxnSpPr>
        <p:spPr>
          <a:xfrm>
            <a:off x="7321870" y="3573030"/>
            <a:ext cx="616668" cy="0"/>
          </a:xfrm>
          <a:prstGeom prst="straightConnector1">
            <a:avLst/>
          </a:prstGeom>
          <a:ln w="63500">
            <a:solidFill>
              <a:schemeClr val="accent4">
                <a:lumMod val="75000"/>
              </a:schemeClr>
            </a:solidFill>
            <a:tailEnd type="triangle"/>
          </a:ln>
          <a:effectLst/>
        </p:spPr>
        <p:style>
          <a:lnRef idx="1">
            <a:schemeClr val="accent1"/>
          </a:lnRef>
          <a:fillRef idx="0">
            <a:schemeClr val="accent1"/>
          </a:fillRef>
          <a:effectRef idx="0">
            <a:schemeClr val="accent1"/>
          </a:effectRef>
          <a:fontRef idx="minor">
            <a:schemeClr val="tx1"/>
          </a:fontRef>
        </p:style>
      </p:cxnSp>
      <p:pic>
        <p:nvPicPr>
          <p:cNvPr id="30" name="Graphique 29" descr="Ballons">
            <a:extLst>
              <a:ext uri="{FF2B5EF4-FFF2-40B4-BE49-F238E27FC236}">
                <a16:creationId xmlns:a16="http://schemas.microsoft.com/office/drawing/2014/main" id="{D8E03097-740B-2D07-482A-C83992EA09F2}"/>
              </a:ext>
            </a:extLst>
          </p:cNvPr>
          <p:cNvPicPr>
            <a:picLocks noChangeAspect="1"/>
          </p:cNvPicPr>
          <p:nvPr>
            <p:custDataLst>
              <p:tags r:id="rId14"/>
            </p:custDataLst>
          </p:nvPr>
        </p:nvPicPr>
        <p:blipFill>
          <a:blip r:embed="rId62">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3548034" y="1084203"/>
            <a:ext cx="914400" cy="914400"/>
          </a:xfrm>
          <a:prstGeom prst="rect">
            <a:avLst/>
          </a:prstGeom>
        </p:spPr>
      </p:pic>
      <p:pic>
        <p:nvPicPr>
          <p:cNvPr id="32" name="Graphique 31" descr="Chapeau de fête">
            <a:extLst>
              <a:ext uri="{FF2B5EF4-FFF2-40B4-BE49-F238E27FC236}">
                <a16:creationId xmlns:a16="http://schemas.microsoft.com/office/drawing/2014/main" id="{CBA9F2CC-028D-5547-4498-350F7A17C97B}"/>
              </a:ext>
            </a:extLst>
          </p:cNvPr>
          <p:cNvPicPr>
            <a:picLocks noChangeAspect="1"/>
          </p:cNvPicPr>
          <p:nvPr>
            <p:custDataLst>
              <p:tags r:id="rId15"/>
            </p:custDataLst>
          </p:nvPr>
        </p:nvPicPr>
        <p:blipFill>
          <a:blip r:embed="rId64">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385941" y="2487720"/>
            <a:ext cx="914400" cy="914400"/>
          </a:xfrm>
          <a:prstGeom prst="rect">
            <a:avLst/>
          </a:prstGeom>
        </p:spPr>
      </p:pic>
      <p:pic>
        <p:nvPicPr>
          <p:cNvPr id="33" name="Graphique 32" descr="Guitare électrique">
            <a:extLst>
              <a:ext uri="{FF2B5EF4-FFF2-40B4-BE49-F238E27FC236}">
                <a16:creationId xmlns:a16="http://schemas.microsoft.com/office/drawing/2014/main" id="{12180B83-4BE9-1510-6C56-935C26E87362}"/>
              </a:ext>
            </a:extLst>
          </p:cNvPr>
          <p:cNvPicPr>
            <a:picLocks noChangeAspect="1"/>
          </p:cNvPicPr>
          <p:nvPr>
            <p:custDataLst>
              <p:tags r:id="rId16"/>
            </p:custDataLst>
          </p:nvPr>
        </p:nvPicPr>
        <p:blipFill>
          <a:blip r:embed="rId66">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8254737" y="695000"/>
            <a:ext cx="914400" cy="914400"/>
          </a:xfrm>
          <a:prstGeom prst="rect">
            <a:avLst/>
          </a:prstGeom>
        </p:spPr>
      </p:pic>
      <p:pic>
        <p:nvPicPr>
          <p:cNvPr id="34" name="Graphique 33" descr="Piano">
            <a:extLst>
              <a:ext uri="{FF2B5EF4-FFF2-40B4-BE49-F238E27FC236}">
                <a16:creationId xmlns:a16="http://schemas.microsoft.com/office/drawing/2014/main" id="{D3247C7E-11B5-837A-2CDE-3F1FA2142330}"/>
              </a:ext>
            </a:extLst>
          </p:cNvPr>
          <p:cNvPicPr>
            <a:picLocks noChangeAspect="1"/>
          </p:cNvPicPr>
          <p:nvPr>
            <p:custDataLst>
              <p:tags r:id="rId17"/>
            </p:custDataLst>
          </p:nvPr>
        </p:nvPicPr>
        <p:blipFill>
          <a:blip r:embed="rId68">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a:off x="9291895" y="699862"/>
            <a:ext cx="914400" cy="914400"/>
          </a:xfrm>
          <a:prstGeom prst="rect">
            <a:avLst/>
          </a:prstGeom>
        </p:spPr>
      </p:pic>
      <p:pic>
        <p:nvPicPr>
          <p:cNvPr id="35" name="Graphique 34" descr="Saxophone">
            <a:extLst>
              <a:ext uri="{FF2B5EF4-FFF2-40B4-BE49-F238E27FC236}">
                <a16:creationId xmlns:a16="http://schemas.microsoft.com/office/drawing/2014/main" id="{AF3D466B-CBFE-E101-932C-842F4F6ADE7D}"/>
              </a:ext>
            </a:extLst>
          </p:cNvPr>
          <p:cNvPicPr>
            <a:picLocks noChangeAspect="1"/>
          </p:cNvPicPr>
          <p:nvPr>
            <p:custDataLst>
              <p:tags r:id="rId18"/>
            </p:custDataLst>
          </p:nvPr>
        </p:nvPicPr>
        <p:blipFill>
          <a:blip r:embed="rId70">
            <a:extLst>
              <a:ext uri="{28A0092B-C50C-407E-A947-70E740481C1C}">
                <a14:useLocalDpi xmlns:a14="http://schemas.microsoft.com/office/drawing/2010/main" val="0"/>
              </a:ext>
              <a:ext uri="{96DAC541-7B7A-43D3-8B79-37D633B846F1}">
                <asvg:svgBlip xmlns:asvg="http://schemas.microsoft.com/office/drawing/2016/SVG/main" r:embed="rId71"/>
              </a:ext>
            </a:extLst>
          </a:blip>
          <a:stretch>
            <a:fillRect/>
          </a:stretch>
        </p:blipFill>
        <p:spPr>
          <a:xfrm>
            <a:off x="10329053" y="695000"/>
            <a:ext cx="914400" cy="914400"/>
          </a:xfrm>
          <a:prstGeom prst="rect">
            <a:avLst/>
          </a:prstGeom>
        </p:spPr>
      </p:pic>
      <p:pic>
        <p:nvPicPr>
          <p:cNvPr id="36" name="Graphique 35" descr="Divan">
            <a:extLst>
              <a:ext uri="{FF2B5EF4-FFF2-40B4-BE49-F238E27FC236}">
                <a16:creationId xmlns:a16="http://schemas.microsoft.com/office/drawing/2014/main" id="{AB293026-B821-44A8-341B-6AB08FAB6CC5}"/>
              </a:ext>
            </a:extLst>
          </p:cNvPr>
          <p:cNvPicPr>
            <a:picLocks noChangeAspect="1"/>
          </p:cNvPicPr>
          <p:nvPr>
            <p:custDataLst>
              <p:tags r:id="rId19"/>
            </p:custDataLst>
          </p:nvPr>
        </p:nvPicPr>
        <p:blipFill>
          <a:blip r:embed="rId72">
            <a:extLst>
              <a:ext uri="{28A0092B-C50C-407E-A947-70E740481C1C}">
                <a14:useLocalDpi xmlns:a14="http://schemas.microsoft.com/office/drawing/2010/main" val="0"/>
              </a:ext>
              <a:ext uri="{96DAC541-7B7A-43D3-8B79-37D633B846F1}">
                <asvg:svgBlip xmlns:asvg="http://schemas.microsoft.com/office/drawing/2016/SVG/main" r:embed="rId73"/>
              </a:ext>
            </a:extLst>
          </a:blip>
          <a:stretch>
            <a:fillRect/>
          </a:stretch>
        </p:blipFill>
        <p:spPr>
          <a:xfrm>
            <a:off x="8254737" y="1973648"/>
            <a:ext cx="914400" cy="914400"/>
          </a:xfrm>
          <a:prstGeom prst="rect">
            <a:avLst/>
          </a:prstGeom>
        </p:spPr>
      </p:pic>
      <p:pic>
        <p:nvPicPr>
          <p:cNvPr id="37" name="Graphique 36" descr="Lampe">
            <a:extLst>
              <a:ext uri="{FF2B5EF4-FFF2-40B4-BE49-F238E27FC236}">
                <a16:creationId xmlns:a16="http://schemas.microsoft.com/office/drawing/2014/main" id="{C3A13868-E39D-605D-7A7E-2D0316CE2A0B}"/>
              </a:ext>
            </a:extLst>
          </p:cNvPr>
          <p:cNvPicPr>
            <a:picLocks noChangeAspect="1"/>
          </p:cNvPicPr>
          <p:nvPr>
            <p:custDataLst>
              <p:tags r:id="rId20"/>
            </p:custDataLst>
          </p:nvPr>
        </p:nvPicPr>
        <p:blipFill>
          <a:blip r:embed="rId74">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9301402" y="1846977"/>
            <a:ext cx="914400" cy="914400"/>
          </a:xfrm>
          <a:prstGeom prst="rect">
            <a:avLst/>
          </a:prstGeom>
        </p:spPr>
      </p:pic>
      <p:pic>
        <p:nvPicPr>
          <p:cNvPr id="38" name="Graphique 37" descr="Brosse à dents">
            <a:extLst>
              <a:ext uri="{FF2B5EF4-FFF2-40B4-BE49-F238E27FC236}">
                <a16:creationId xmlns:a16="http://schemas.microsoft.com/office/drawing/2014/main" id="{FBE00DD8-AA58-8B14-75EE-8F31F94EAD04}"/>
              </a:ext>
            </a:extLst>
          </p:cNvPr>
          <p:cNvPicPr>
            <a:picLocks noChangeAspect="1"/>
          </p:cNvPicPr>
          <p:nvPr>
            <p:custDataLst>
              <p:tags r:id="rId21"/>
            </p:custDataLst>
          </p:nvPr>
        </p:nvPicPr>
        <p:blipFill>
          <a:blip r:embed="rId76">
            <a:extLst>
              <a:ext uri="{28A0092B-C50C-407E-A947-70E740481C1C}">
                <a14:useLocalDpi xmlns:a14="http://schemas.microsoft.com/office/drawing/2010/main" val="0"/>
              </a:ext>
              <a:ext uri="{96DAC541-7B7A-43D3-8B79-37D633B846F1}">
                <asvg:svgBlip xmlns:asvg="http://schemas.microsoft.com/office/drawing/2016/SVG/main" r:embed="rId77"/>
              </a:ext>
            </a:extLst>
          </a:blip>
          <a:stretch>
            <a:fillRect/>
          </a:stretch>
        </p:blipFill>
        <p:spPr>
          <a:xfrm>
            <a:off x="8267237" y="3026350"/>
            <a:ext cx="914400" cy="914400"/>
          </a:xfrm>
          <a:prstGeom prst="rect">
            <a:avLst/>
          </a:prstGeom>
        </p:spPr>
      </p:pic>
      <p:pic>
        <p:nvPicPr>
          <p:cNvPr id="39" name="Graphique 38" descr="Douche">
            <a:extLst>
              <a:ext uri="{FF2B5EF4-FFF2-40B4-BE49-F238E27FC236}">
                <a16:creationId xmlns:a16="http://schemas.microsoft.com/office/drawing/2014/main" id="{B0AF114F-A596-EA2C-E996-1C95B10B3F58}"/>
              </a:ext>
            </a:extLst>
          </p:cNvPr>
          <p:cNvPicPr>
            <a:picLocks noChangeAspect="1"/>
          </p:cNvPicPr>
          <p:nvPr>
            <p:custDataLst>
              <p:tags r:id="rId22"/>
            </p:custDataLst>
          </p:nvPr>
        </p:nvPicPr>
        <p:blipFill>
          <a:blip r:embed="rId78">
            <a:extLst>
              <a:ext uri="{28A0092B-C50C-407E-A947-70E740481C1C}">
                <a14:useLocalDpi xmlns:a14="http://schemas.microsoft.com/office/drawing/2010/main" val="0"/>
              </a:ext>
              <a:ext uri="{96DAC541-7B7A-43D3-8B79-37D633B846F1}">
                <asvg:svgBlip xmlns:asvg="http://schemas.microsoft.com/office/drawing/2016/SVG/main" r:embed="rId79"/>
              </a:ext>
            </a:extLst>
          </a:blip>
          <a:stretch>
            <a:fillRect/>
          </a:stretch>
        </p:blipFill>
        <p:spPr>
          <a:xfrm>
            <a:off x="9409957" y="2976606"/>
            <a:ext cx="914400" cy="914400"/>
          </a:xfrm>
          <a:prstGeom prst="rect">
            <a:avLst/>
          </a:prstGeom>
        </p:spPr>
      </p:pic>
      <p:pic>
        <p:nvPicPr>
          <p:cNvPr id="40" name="Graphique 39" descr="Peigne">
            <a:extLst>
              <a:ext uri="{FF2B5EF4-FFF2-40B4-BE49-F238E27FC236}">
                <a16:creationId xmlns:a16="http://schemas.microsoft.com/office/drawing/2014/main" id="{6ECD81B9-2D36-AAF1-646F-60CC4C1ECF27}"/>
              </a:ext>
            </a:extLst>
          </p:cNvPr>
          <p:cNvPicPr>
            <a:picLocks noChangeAspect="1"/>
          </p:cNvPicPr>
          <p:nvPr>
            <p:custDataLst>
              <p:tags r:id="rId23"/>
            </p:custDataLst>
          </p:nvPr>
        </p:nvPicPr>
        <p:blipFill>
          <a:blip r:embed="rId80">
            <a:extLst>
              <a:ext uri="{28A0092B-C50C-407E-A947-70E740481C1C}">
                <a14:useLocalDpi xmlns:a14="http://schemas.microsoft.com/office/drawing/2010/main" val="0"/>
              </a:ext>
              <a:ext uri="{96DAC541-7B7A-43D3-8B79-37D633B846F1}">
                <asvg:svgBlip xmlns:asvg="http://schemas.microsoft.com/office/drawing/2016/SVG/main" r:embed="rId81"/>
              </a:ext>
            </a:extLst>
          </a:blip>
          <a:stretch>
            <a:fillRect/>
          </a:stretch>
        </p:blipFill>
        <p:spPr>
          <a:xfrm>
            <a:off x="10479440" y="3090622"/>
            <a:ext cx="914400" cy="914400"/>
          </a:xfrm>
          <a:prstGeom prst="rect">
            <a:avLst/>
          </a:prstGeom>
        </p:spPr>
      </p:pic>
      <p:pic>
        <p:nvPicPr>
          <p:cNvPr id="41" name="Graphique 40" descr="Ballons">
            <a:extLst>
              <a:ext uri="{FF2B5EF4-FFF2-40B4-BE49-F238E27FC236}">
                <a16:creationId xmlns:a16="http://schemas.microsoft.com/office/drawing/2014/main" id="{FD18E074-0862-C74D-F2D1-E4572C72C590}"/>
              </a:ext>
            </a:extLst>
          </p:cNvPr>
          <p:cNvPicPr>
            <a:picLocks noChangeAspect="1"/>
          </p:cNvPicPr>
          <p:nvPr>
            <p:custDataLst>
              <p:tags r:id="rId24"/>
            </p:custDataLst>
          </p:nvPr>
        </p:nvPicPr>
        <p:blipFill>
          <a:blip r:embed="rId82">
            <a:extLst>
              <a:ext uri="{28A0092B-C50C-407E-A947-70E740481C1C}">
                <a14:useLocalDpi xmlns:a14="http://schemas.microsoft.com/office/drawing/2010/main" val="0"/>
              </a:ext>
              <a:ext uri="{96DAC541-7B7A-43D3-8B79-37D633B846F1}">
                <asvg:svgBlip xmlns:asvg="http://schemas.microsoft.com/office/drawing/2016/SVG/main" r:embed="rId83"/>
              </a:ext>
            </a:extLst>
          </a:blip>
          <a:stretch>
            <a:fillRect/>
          </a:stretch>
        </p:blipFill>
        <p:spPr>
          <a:xfrm>
            <a:off x="8254737" y="4160939"/>
            <a:ext cx="914400" cy="914400"/>
          </a:xfrm>
          <a:prstGeom prst="rect">
            <a:avLst/>
          </a:prstGeom>
        </p:spPr>
      </p:pic>
      <p:pic>
        <p:nvPicPr>
          <p:cNvPr id="42" name="Graphique 41" descr="Réveil">
            <a:extLst>
              <a:ext uri="{FF2B5EF4-FFF2-40B4-BE49-F238E27FC236}">
                <a16:creationId xmlns:a16="http://schemas.microsoft.com/office/drawing/2014/main" id="{ED81EF19-F273-C85E-F7C2-BA99171F2843}"/>
              </a:ext>
            </a:extLst>
          </p:cNvPr>
          <p:cNvPicPr>
            <a:picLocks noChangeAspect="1"/>
          </p:cNvPicPr>
          <p:nvPr>
            <p:custDataLst>
              <p:tags r:id="rId25"/>
            </p:custDataLst>
          </p:nvPr>
        </p:nvPicPr>
        <p:blipFill>
          <a:blip r:embed="rId84">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10352570" y="1970811"/>
            <a:ext cx="914400" cy="914400"/>
          </a:xfrm>
          <a:prstGeom prst="rect">
            <a:avLst/>
          </a:prstGeom>
        </p:spPr>
      </p:pic>
      <p:pic>
        <p:nvPicPr>
          <p:cNvPr id="43" name="Graphique 42" descr="Chapeau de fête">
            <a:extLst>
              <a:ext uri="{FF2B5EF4-FFF2-40B4-BE49-F238E27FC236}">
                <a16:creationId xmlns:a16="http://schemas.microsoft.com/office/drawing/2014/main" id="{AC455436-1796-ED85-041D-B3B307613864}"/>
              </a:ext>
            </a:extLst>
          </p:cNvPr>
          <p:cNvPicPr>
            <a:picLocks noChangeAspect="1"/>
          </p:cNvPicPr>
          <p:nvPr>
            <p:custDataLst>
              <p:tags r:id="rId26"/>
            </p:custDataLst>
          </p:nvPr>
        </p:nvPicPr>
        <p:blipFill>
          <a:blip r:embed="rId86">
            <a:extLst>
              <a:ext uri="{28A0092B-C50C-407E-A947-70E740481C1C}">
                <a14:useLocalDpi xmlns:a14="http://schemas.microsoft.com/office/drawing/2010/main" val="0"/>
              </a:ext>
              <a:ext uri="{96DAC541-7B7A-43D3-8B79-37D633B846F1}">
                <asvg:svgBlip xmlns:asvg="http://schemas.microsoft.com/office/drawing/2016/SVG/main" r:embed="rId87"/>
              </a:ext>
            </a:extLst>
          </a:blip>
          <a:stretch>
            <a:fillRect/>
          </a:stretch>
        </p:blipFill>
        <p:spPr>
          <a:xfrm>
            <a:off x="9378475" y="4128583"/>
            <a:ext cx="914400" cy="914400"/>
          </a:xfrm>
          <a:prstGeom prst="rect">
            <a:avLst/>
          </a:prstGeom>
        </p:spPr>
      </p:pic>
      <p:pic>
        <p:nvPicPr>
          <p:cNvPr id="45" name="Graphique 44" descr="Gâteau">
            <a:extLst>
              <a:ext uri="{FF2B5EF4-FFF2-40B4-BE49-F238E27FC236}">
                <a16:creationId xmlns:a16="http://schemas.microsoft.com/office/drawing/2014/main" id="{D82EF840-4690-7665-0DD5-E2EE7C25AA89}"/>
              </a:ext>
            </a:extLst>
          </p:cNvPr>
          <p:cNvPicPr>
            <a:picLocks noChangeAspect="1"/>
          </p:cNvPicPr>
          <p:nvPr>
            <p:custDataLst>
              <p:tags r:id="rId27"/>
            </p:custDataLst>
          </p:nvPr>
        </p:nvPicPr>
        <p:blipFill>
          <a:blip r:embed="rId88">
            <a:extLst>
              <a:ext uri="{28A0092B-C50C-407E-A947-70E740481C1C}">
                <a14:useLocalDpi xmlns:a14="http://schemas.microsoft.com/office/drawing/2010/main" val="0"/>
              </a:ext>
              <a:ext uri="{96DAC541-7B7A-43D3-8B79-37D633B846F1}">
                <asvg:svgBlip xmlns:asvg="http://schemas.microsoft.com/office/drawing/2016/SVG/main" r:embed="rId89"/>
              </a:ext>
            </a:extLst>
          </a:blip>
          <a:stretch>
            <a:fillRect/>
          </a:stretch>
        </p:blipFill>
        <p:spPr>
          <a:xfrm>
            <a:off x="2954066" y="2291601"/>
            <a:ext cx="914400" cy="914400"/>
          </a:xfrm>
          <a:prstGeom prst="rect">
            <a:avLst/>
          </a:prstGeom>
        </p:spPr>
      </p:pic>
      <p:pic>
        <p:nvPicPr>
          <p:cNvPr id="46" name="Graphique 45" descr="Gâteau">
            <a:extLst>
              <a:ext uri="{FF2B5EF4-FFF2-40B4-BE49-F238E27FC236}">
                <a16:creationId xmlns:a16="http://schemas.microsoft.com/office/drawing/2014/main" id="{31D2BB3D-C8BE-6A1C-5FC7-DAEF30E95ACD}"/>
              </a:ext>
            </a:extLst>
          </p:cNvPr>
          <p:cNvPicPr>
            <a:picLocks noChangeAspect="1"/>
          </p:cNvPicPr>
          <p:nvPr>
            <p:custDataLst>
              <p:tags r:id="rId28"/>
            </p:custDataLst>
          </p:nvPr>
        </p:nvPicPr>
        <p:blipFill>
          <a:blip r:embed="rId90">
            <a:extLst>
              <a:ext uri="{28A0092B-C50C-407E-A947-70E740481C1C}">
                <a14:useLocalDpi xmlns:a14="http://schemas.microsoft.com/office/drawing/2010/main" val="0"/>
              </a:ext>
              <a:ext uri="{96DAC541-7B7A-43D3-8B79-37D633B846F1}">
                <asvg:svgBlip xmlns:asvg="http://schemas.microsoft.com/office/drawing/2016/SVG/main" r:embed="rId91"/>
              </a:ext>
            </a:extLst>
          </a:blip>
          <a:stretch>
            <a:fillRect/>
          </a:stretch>
        </p:blipFill>
        <p:spPr>
          <a:xfrm>
            <a:off x="10493397" y="4116337"/>
            <a:ext cx="914400" cy="914400"/>
          </a:xfrm>
          <a:prstGeom prst="rect">
            <a:avLst/>
          </a:prstGeom>
        </p:spPr>
      </p:pic>
      <p:pic>
        <p:nvPicPr>
          <p:cNvPr id="48" name="Graphique 47" descr="Crayon">
            <a:extLst>
              <a:ext uri="{FF2B5EF4-FFF2-40B4-BE49-F238E27FC236}">
                <a16:creationId xmlns:a16="http://schemas.microsoft.com/office/drawing/2014/main" id="{0E5196DA-1C0C-1269-1B88-390881C2656A}"/>
              </a:ext>
            </a:extLst>
          </p:cNvPr>
          <p:cNvPicPr>
            <a:picLocks noChangeAspect="1"/>
          </p:cNvPicPr>
          <p:nvPr>
            <p:custDataLst>
              <p:tags r:id="rId29"/>
            </p:custDataLst>
          </p:nvPr>
        </p:nvPicPr>
        <p:blipFill>
          <a:blip r:embed="rId92">
            <a:extLst>
              <a:ext uri="{28A0092B-C50C-407E-A947-70E740481C1C}">
                <a14:useLocalDpi xmlns:a14="http://schemas.microsoft.com/office/drawing/2010/main" val="0"/>
              </a:ext>
              <a:ext uri="{96DAC541-7B7A-43D3-8B79-37D633B846F1}">
                <asvg:svgBlip xmlns:asvg="http://schemas.microsoft.com/office/drawing/2016/SVG/main" r:embed="rId93"/>
              </a:ext>
            </a:extLst>
          </a:blip>
          <a:stretch>
            <a:fillRect/>
          </a:stretch>
        </p:blipFill>
        <p:spPr>
          <a:xfrm>
            <a:off x="642864" y="5480878"/>
            <a:ext cx="914400" cy="914400"/>
          </a:xfrm>
          <a:prstGeom prst="rect">
            <a:avLst/>
          </a:prstGeom>
        </p:spPr>
      </p:pic>
      <p:pic>
        <p:nvPicPr>
          <p:cNvPr id="49" name="Graphique 48" descr="Crayon">
            <a:extLst>
              <a:ext uri="{FF2B5EF4-FFF2-40B4-BE49-F238E27FC236}">
                <a16:creationId xmlns:a16="http://schemas.microsoft.com/office/drawing/2014/main" id="{25A23039-342F-5E81-24B0-2611DC24FFC8}"/>
              </a:ext>
            </a:extLst>
          </p:cNvPr>
          <p:cNvPicPr>
            <a:picLocks noChangeAspect="1"/>
          </p:cNvPicPr>
          <p:nvPr>
            <p:custDataLst>
              <p:tags r:id="rId30"/>
            </p:custDataLst>
          </p:nvPr>
        </p:nvPicPr>
        <p:blipFill>
          <a:blip r:embed="rId94">
            <a:extLst>
              <a:ext uri="{28A0092B-C50C-407E-A947-70E740481C1C}">
                <a14:useLocalDpi xmlns:a14="http://schemas.microsoft.com/office/drawing/2010/main" val="0"/>
              </a:ext>
              <a:ext uri="{96DAC541-7B7A-43D3-8B79-37D633B846F1}">
                <asvg:svgBlip xmlns:asvg="http://schemas.microsoft.com/office/drawing/2016/SVG/main" r:embed="rId95"/>
              </a:ext>
            </a:extLst>
          </a:blip>
          <a:stretch>
            <a:fillRect/>
          </a:stretch>
        </p:blipFill>
        <p:spPr>
          <a:xfrm>
            <a:off x="8244899" y="5295528"/>
            <a:ext cx="914400" cy="914400"/>
          </a:xfrm>
          <a:prstGeom prst="rect">
            <a:avLst/>
          </a:prstGeom>
        </p:spPr>
      </p:pic>
      <p:pic>
        <p:nvPicPr>
          <p:cNvPr id="51" name="Graphique 50" descr="Gomme">
            <a:extLst>
              <a:ext uri="{FF2B5EF4-FFF2-40B4-BE49-F238E27FC236}">
                <a16:creationId xmlns:a16="http://schemas.microsoft.com/office/drawing/2014/main" id="{FF4C9231-2154-02CB-BA17-AF924C3D2895}"/>
              </a:ext>
            </a:extLst>
          </p:cNvPr>
          <p:cNvPicPr>
            <a:picLocks noChangeAspect="1"/>
          </p:cNvPicPr>
          <p:nvPr>
            <p:custDataLst>
              <p:tags r:id="rId31"/>
            </p:custDataLst>
          </p:nvPr>
        </p:nvPicPr>
        <p:blipFill>
          <a:blip r:embed="rId96">
            <a:extLst>
              <a:ext uri="{28A0092B-C50C-407E-A947-70E740481C1C}">
                <a14:useLocalDpi xmlns:a14="http://schemas.microsoft.com/office/drawing/2010/main" val="0"/>
              </a:ext>
              <a:ext uri="{96DAC541-7B7A-43D3-8B79-37D633B846F1}">
                <asvg:svgBlip xmlns:asvg="http://schemas.microsoft.com/office/drawing/2016/SVG/main" r:embed="rId97"/>
              </a:ext>
            </a:extLst>
          </a:blip>
          <a:stretch>
            <a:fillRect/>
          </a:stretch>
        </p:blipFill>
        <p:spPr>
          <a:xfrm>
            <a:off x="341776" y="1223516"/>
            <a:ext cx="914400" cy="914400"/>
          </a:xfrm>
          <a:prstGeom prst="rect">
            <a:avLst/>
          </a:prstGeom>
        </p:spPr>
      </p:pic>
      <p:pic>
        <p:nvPicPr>
          <p:cNvPr id="52" name="Graphique 51" descr="Gomme">
            <a:extLst>
              <a:ext uri="{FF2B5EF4-FFF2-40B4-BE49-F238E27FC236}">
                <a16:creationId xmlns:a16="http://schemas.microsoft.com/office/drawing/2014/main" id="{BD713070-59DE-3448-2B03-35EC46050654}"/>
              </a:ext>
            </a:extLst>
          </p:cNvPr>
          <p:cNvPicPr>
            <a:picLocks noChangeAspect="1"/>
          </p:cNvPicPr>
          <p:nvPr>
            <p:custDataLst>
              <p:tags r:id="rId32"/>
            </p:custDataLst>
          </p:nvPr>
        </p:nvPicPr>
        <p:blipFill>
          <a:blip r:embed="rId98">
            <a:extLst>
              <a:ext uri="{28A0092B-C50C-407E-A947-70E740481C1C}">
                <a14:useLocalDpi xmlns:a14="http://schemas.microsoft.com/office/drawing/2010/main" val="0"/>
              </a:ext>
              <a:ext uri="{96DAC541-7B7A-43D3-8B79-37D633B846F1}">
                <asvg:svgBlip xmlns:asvg="http://schemas.microsoft.com/office/drawing/2016/SVG/main" r:embed="rId99"/>
              </a:ext>
            </a:extLst>
          </a:blip>
          <a:stretch>
            <a:fillRect/>
          </a:stretch>
        </p:blipFill>
        <p:spPr>
          <a:xfrm>
            <a:off x="9378475" y="5280560"/>
            <a:ext cx="914400" cy="914400"/>
          </a:xfrm>
          <a:prstGeom prst="rect">
            <a:avLst/>
          </a:prstGeom>
        </p:spPr>
      </p:pic>
      <p:pic>
        <p:nvPicPr>
          <p:cNvPr id="54" name="Graphique 53" descr="Règle">
            <a:extLst>
              <a:ext uri="{FF2B5EF4-FFF2-40B4-BE49-F238E27FC236}">
                <a16:creationId xmlns:a16="http://schemas.microsoft.com/office/drawing/2014/main" id="{E71D8292-4FB5-6000-4092-881058341483}"/>
              </a:ext>
            </a:extLst>
          </p:cNvPr>
          <p:cNvPicPr>
            <a:picLocks noChangeAspect="1"/>
          </p:cNvPicPr>
          <p:nvPr>
            <p:custDataLst>
              <p:tags r:id="rId33"/>
            </p:custDataLst>
          </p:nvPr>
        </p:nvPicPr>
        <p:blipFill>
          <a:blip r:embed="rId100">
            <a:extLst>
              <a:ext uri="{28A0092B-C50C-407E-A947-70E740481C1C}">
                <a14:useLocalDpi xmlns:a14="http://schemas.microsoft.com/office/drawing/2010/main" val="0"/>
              </a:ext>
              <a:ext uri="{96DAC541-7B7A-43D3-8B79-37D633B846F1}">
                <asvg:svgBlip xmlns:asvg="http://schemas.microsoft.com/office/drawing/2016/SVG/main" r:embed="rId101"/>
              </a:ext>
            </a:extLst>
          </a:blip>
          <a:stretch>
            <a:fillRect/>
          </a:stretch>
        </p:blipFill>
        <p:spPr>
          <a:xfrm>
            <a:off x="2701566" y="3361534"/>
            <a:ext cx="914400" cy="914400"/>
          </a:xfrm>
          <a:prstGeom prst="rect">
            <a:avLst/>
          </a:prstGeom>
        </p:spPr>
      </p:pic>
      <p:pic>
        <p:nvPicPr>
          <p:cNvPr id="55" name="Graphique 54" descr="Règle">
            <a:extLst>
              <a:ext uri="{FF2B5EF4-FFF2-40B4-BE49-F238E27FC236}">
                <a16:creationId xmlns:a16="http://schemas.microsoft.com/office/drawing/2014/main" id="{F228E7BF-C08C-9988-9DF5-6EB0C78C7F58}"/>
              </a:ext>
            </a:extLst>
          </p:cNvPr>
          <p:cNvPicPr>
            <a:picLocks noChangeAspect="1"/>
          </p:cNvPicPr>
          <p:nvPr>
            <p:custDataLst>
              <p:tags r:id="rId34"/>
            </p:custDataLst>
          </p:nvPr>
        </p:nvPicPr>
        <p:blipFill>
          <a:blip r:embed="rId102">
            <a:extLst>
              <a:ext uri="{28A0092B-C50C-407E-A947-70E740481C1C}">
                <a14:useLocalDpi xmlns:a14="http://schemas.microsoft.com/office/drawing/2010/main" val="0"/>
              </a:ext>
              <a:ext uri="{96DAC541-7B7A-43D3-8B79-37D633B846F1}">
                <asvg:svgBlip xmlns:asvg="http://schemas.microsoft.com/office/drawing/2016/SVG/main" r:embed="rId103"/>
              </a:ext>
            </a:extLst>
          </a:blip>
          <a:stretch>
            <a:fillRect/>
          </a:stretch>
        </p:blipFill>
        <p:spPr>
          <a:xfrm>
            <a:off x="10633246" y="5260132"/>
            <a:ext cx="914400" cy="914400"/>
          </a:xfrm>
          <a:prstGeom prst="rect">
            <a:avLst/>
          </a:prstGeom>
        </p:spPr>
      </p:pic>
      <p:cxnSp>
        <p:nvCxnSpPr>
          <p:cNvPr id="56" name="Connecteur droit avec flèche 55">
            <a:extLst>
              <a:ext uri="{FF2B5EF4-FFF2-40B4-BE49-F238E27FC236}">
                <a16:creationId xmlns:a16="http://schemas.microsoft.com/office/drawing/2014/main" id="{BAE5C4D9-0B0A-B7FC-A259-E114D0C2FF2E}"/>
              </a:ext>
            </a:extLst>
          </p:cNvPr>
          <p:cNvCxnSpPr>
            <a:cxnSpLocks/>
          </p:cNvCxnSpPr>
          <p:nvPr>
            <p:custDataLst>
              <p:tags r:id="rId35"/>
            </p:custDataLst>
          </p:nvPr>
        </p:nvCxnSpPr>
        <p:spPr>
          <a:xfrm>
            <a:off x="7301295" y="4742965"/>
            <a:ext cx="637243" cy="0"/>
          </a:xfrm>
          <a:prstGeom prst="straightConnector1">
            <a:avLst/>
          </a:prstGeom>
          <a:ln w="63500">
            <a:solidFill>
              <a:schemeClr val="accent6">
                <a:lumMod val="7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7" name="Connecteur droit avec flèche 56">
            <a:extLst>
              <a:ext uri="{FF2B5EF4-FFF2-40B4-BE49-F238E27FC236}">
                <a16:creationId xmlns:a16="http://schemas.microsoft.com/office/drawing/2014/main" id="{7E06CFD4-F272-D7DE-63BE-D2FD51696471}"/>
              </a:ext>
            </a:extLst>
          </p:cNvPr>
          <p:cNvCxnSpPr>
            <a:cxnSpLocks/>
          </p:cNvCxnSpPr>
          <p:nvPr>
            <p:custDataLst>
              <p:tags r:id="rId36"/>
            </p:custDataLst>
          </p:nvPr>
        </p:nvCxnSpPr>
        <p:spPr>
          <a:xfrm>
            <a:off x="7301295" y="5875202"/>
            <a:ext cx="637243" cy="0"/>
          </a:xfrm>
          <a:prstGeom prst="straightConnector1">
            <a:avLst/>
          </a:prstGeom>
          <a:ln w="63500">
            <a:solidFill>
              <a:schemeClr val="accent1">
                <a:lumMod val="7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8" name="Connecteur droit avec flèche 57">
            <a:extLst>
              <a:ext uri="{FF2B5EF4-FFF2-40B4-BE49-F238E27FC236}">
                <a16:creationId xmlns:a16="http://schemas.microsoft.com/office/drawing/2014/main" id="{E7F5866E-7720-FEE5-B113-5A27F0432A30}"/>
              </a:ext>
            </a:extLst>
          </p:cNvPr>
          <p:cNvCxnSpPr>
            <a:cxnSpLocks/>
          </p:cNvCxnSpPr>
          <p:nvPr>
            <p:custDataLst>
              <p:tags r:id="rId37"/>
            </p:custDataLst>
          </p:nvPr>
        </p:nvCxnSpPr>
        <p:spPr>
          <a:xfrm>
            <a:off x="7321870" y="2480715"/>
            <a:ext cx="616668" cy="0"/>
          </a:xfrm>
          <a:prstGeom prst="straightConnector1">
            <a:avLst/>
          </a:prstGeom>
          <a:ln w="63500">
            <a:solidFill>
              <a:schemeClr val="accent2">
                <a:lumMod val="7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CA6A74B8-3A6F-9356-C22B-83EED7CD366E}"/>
              </a:ext>
            </a:extLst>
          </p:cNvPr>
          <p:cNvCxnSpPr>
            <a:cxnSpLocks/>
          </p:cNvCxnSpPr>
          <p:nvPr>
            <p:custDataLst>
              <p:tags r:id="rId38"/>
            </p:custDataLst>
          </p:nvPr>
        </p:nvCxnSpPr>
        <p:spPr>
          <a:xfrm flipV="1">
            <a:off x="7321870" y="1310781"/>
            <a:ext cx="616668" cy="11602"/>
          </a:xfrm>
          <a:prstGeom prst="straightConnector1">
            <a:avLst/>
          </a:prstGeom>
          <a:ln w="63500">
            <a:solidFill>
              <a:srgbClr val="C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7" name="Connecteur droit avec flèche 66">
            <a:extLst>
              <a:ext uri="{FF2B5EF4-FFF2-40B4-BE49-F238E27FC236}">
                <a16:creationId xmlns:a16="http://schemas.microsoft.com/office/drawing/2014/main" id="{4A7A7137-0643-7BE2-B11B-7DEB5430E901}"/>
              </a:ext>
            </a:extLst>
          </p:cNvPr>
          <p:cNvCxnSpPr>
            <a:cxnSpLocks/>
          </p:cNvCxnSpPr>
          <p:nvPr>
            <p:custDataLst>
              <p:tags r:id="rId39"/>
            </p:custDataLst>
          </p:nvPr>
        </p:nvCxnSpPr>
        <p:spPr>
          <a:xfrm>
            <a:off x="4376246" y="1964175"/>
            <a:ext cx="520511" cy="384717"/>
          </a:xfrm>
          <a:prstGeom prst="straightConnector1">
            <a:avLst/>
          </a:prstGeom>
          <a:ln w="63500">
            <a:solidFill>
              <a:schemeClr val="accent6">
                <a:lumMod val="7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0" name="Connecteur droit avec flèche 69">
            <a:extLst>
              <a:ext uri="{FF2B5EF4-FFF2-40B4-BE49-F238E27FC236}">
                <a16:creationId xmlns:a16="http://schemas.microsoft.com/office/drawing/2014/main" id="{CDFB688B-7F7B-E376-F3EC-C748D0E2AA94}"/>
              </a:ext>
            </a:extLst>
          </p:cNvPr>
          <p:cNvCxnSpPr>
            <a:cxnSpLocks/>
          </p:cNvCxnSpPr>
          <p:nvPr>
            <p:custDataLst>
              <p:tags r:id="rId40"/>
            </p:custDataLst>
          </p:nvPr>
        </p:nvCxnSpPr>
        <p:spPr>
          <a:xfrm flipV="1">
            <a:off x="4379114" y="4643469"/>
            <a:ext cx="670303" cy="409499"/>
          </a:xfrm>
          <a:prstGeom prst="straightConnector1">
            <a:avLst/>
          </a:prstGeom>
          <a:ln w="63500">
            <a:solidFill>
              <a:schemeClr val="accent6">
                <a:lumMod val="75000"/>
              </a:schemeClr>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031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75000"/>
                  </a:schemeClr>
                </a:solidFill>
                <a:latin typeface="Gill Sans MT" panose="020B0502020104020203" pitchFamily="34" charset="0"/>
              </a:rPr>
              <a:pPr/>
              <a:t>5</a:t>
            </a:fld>
            <a:endParaRPr lang="en-US" sz="3200" dirty="0">
              <a:solidFill>
                <a:schemeClr val="accent6">
                  <a:lumMod val="75000"/>
                </a:schemeClr>
              </a:solidFill>
              <a:latin typeface="Gill Sans MT" panose="020B0502020104020203" pitchFamily="34" charset="0"/>
            </a:endParaRPr>
          </a:p>
        </p:txBody>
      </p:sp>
      <p:sp>
        <p:nvSpPr>
          <p:cNvPr id="8" name="Titre 1">
            <a:extLst>
              <a:ext uri="{FF2B5EF4-FFF2-40B4-BE49-F238E27FC236}">
                <a16:creationId xmlns:a16="http://schemas.microsoft.com/office/drawing/2014/main" id="{61962557-13B1-E367-C9A4-8423834346C6}"/>
              </a:ext>
            </a:extLst>
          </p:cNvPr>
          <p:cNvSpPr txBox="1">
            <a:spLocks/>
          </p:cNvSpPr>
          <p:nvPr>
            <p:custDataLst>
              <p:tags r:id="rId2"/>
            </p:custDataLst>
          </p:nvPr>
        </p:nvSpPr>
        <p:spPr>
          <a:xfrm>
            <a:off x="1631852" y="222369"/>
            <a:ext cx="4321571"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3600" dirty="0">
                <a:solidFill>
                  <a:schemeClr val="accent6">
                    <a:lumMod val="75000"/>
                  </a:schemeClr>
                </a:solidFill>
                <a:latin typeface="Tw Cen MT" panose="020B0602020104020603" pitchFamily="34" charset="0"/>
                <a:ea typeface="Segoe UI Black" panose="020B0A02040204020203" pitchFamily="34" charset="0"/>
              </a:rPr>
              <a:t>DONNÉES TEXTUELLES</a:t>
            </a:r>
          </a:p>
        </p:txBody>
      </p:sp>
      <p:sp>
        <p:nvSpPr>
          <p:cNvPr id="9" name="Titre 1">
            <a:extLst>
              <a:ext uri="{FF2B5EF4-FFF2-40B4-BE49-F238E27FC236}">
                <a16:creationId xmlns:a16="http://schemas.microsoft.com/office/drawing/2014/main" id="{AA0633DF-573A-3303-10B8-A04B18644929}"/>
              </a:ext>
            </a:extLst>
          </p:cNvPr>
          <p:cNvSpPr txBox="1">
            <a:spLocks/>
          </p:cNvSpPr>
          <p:nvPr>
            <p:custDataLst>
              <p:tags r:id="rId3"/>
            </p:custDataLst>
          </p:nvPr>
        </p:nvSpPr>
        <p:spPr>
          <a:xfrm>
            <a:off x="7020647" y="204174"/>
            <a:ext cx="4321571"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3600" dirty="0">
                <a:solidFill>
                  <a:schemeClr val="accent6">
                    <a:lumMod val="75000"/>
                  </a:schemeClr>
                </a:solidFill>
                <a:latin typeface="Tw Cen MT" panose="020B0602020104020603" pitchFamily="34" charset="0"/>
                <a:ea typeface="Segoe UI Black" panose="020B0A02040204020203" pitchFamily="34" charset="0"/>
              </a:rPr>
              <a:t>DONNÉES VISUELLES</a:t>
            </a:r>
          </a:p>
        </p:txBody>
      </p:sp>
      <p:sp>
        <p:nvSpPr>
          <p:cNvPr id="17" name="Rectangle 3">
            <a:extLst>
              <a:ext uri="{FF2B5EF4-FFF2-40B4-BE49-F238E27FC236}">
                <a16:creationId xmlns:a16="http://schemas.microsoft.com/office/drawing/2014/main" id="{C9476BCE-7EAB-BC71-0A29-93D8A71997B8}"/>
              </a:ext>
            </a:extLst>
          </p:cNvPr>
          <p:cNvSpPr>
            <a:spLocks noChangeArrowheads="1"/>
          </p:cNvSpPr>
          <p:nvPr>
            <p:custDataLst>
              <p:tags r:id="rId4"/>
            </p:custDataLst>
          </p:nvPr>
        </p:nvSpPr>
        <p:spPr bwMode="auto">
          <a:xfrm>
            <a:off x="1257829" y="1249632"/>
            <a:ext cx="4936728" cy="3693319"/>
          </a:xfrm>
          <a:prstGeom prst="rect">
            <a:avLst/>
          </a:prstGeom>
          <a:solidFill>
            <a:schemeClr val="accent6">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Courier New" panose="02070309020205020404" pitchFamily="49" charset="0"/>
              </a:rPr>
              <a:t>Key Features of Elegance Polyester Multicolor Abstract Eyelet Door Curtain Floral Curtain,Elegance Polyester Multicolor Abstract Eyelet Door Curtain (213 cm in Height, Pack of 2) Price: Rs. 899 This curtain enhances the look of the interiors.This curtain is made from 100% high quality polyester fabric.It features an eyelet style stitch with Metal Ring.It makes the room environment romantic and loving.This curtain is ant- wrinkle and anti shrinkage and have elegant apparance.Give your home a bright and modernistic appeal with these designs. The surreal attention is sure to steal hearts. These contemporary eyelet and valance curtains slide smoothly so when you draw them apart first thing in the morning to welcome the bright sun rays you want to wish good morning to the whole world and when you draw them close in the evening, you create the most special moments of joyous beauty given by the soothing prints. Bring home the elegant curtain that softly filters light in your room so that you get the right amount of sunlight.,Specifications of Elegance Polyester Multicolor Abstract Eyelet Door Curtain (213 cm in Height, Pack of 2) General Brand Elegance Designed For Door Type Eyelet Model Name Abstract Polyester Door Curtain Set Of 2 Model ID Duster25 Color Multicolor Dimensions Length 213 cm In the Box Number of Contents in Sales Package Pack of 2 Sales Package 2 Curtains Body &amp; Design Material Polyester</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029" name="Picture 5">
            <a:extLst>
              <a:ext uri="{FF2B5EF4-FFF2-40B4-BE49-F238E27FC236}">
                <a16:creationId xmlns:a16="http://schemas.microsoft.com/office/drawing/2014/main" id="{22EDCA37-0AB1-1B09-1FE6-839D19A862E0}"/>
              </a:ext>
            </a:extLst>
          </p:cNvPr>
          <p:cNvPicPr>
            <a:picLocks noChangeAspect="1" noChangeArrowheads="1"/>
          </p:cNvPicPr>
          <p:nvPr>
            <p:custDataLst>
              <p:tags r:id="rId5"/>
            </p:custDataLst>
          </p:nvPr>
        </p:nvPicPr>
        <p:blipFill rotWithShape="1">
          <a:blip r:embed="rId10">
            <a:extLst>
              <a:ext uri="{28A0092B-C50C-407E-A947-70E740481C1C}">
                <a14:useLocalDpi xmlns:a14="http://schemas.microsoft.com/office/drawing/2010/main" val="0"/>
              </a:ext>
            </a:extLst>
          </a:blip>
          <a:srcRect l="19603" t="6191" r="5432" b="11025"/>
          <a:stretch/>
        </p:blipFill>
        <p:spPr bwMode="auto">
          <a:xfrm>
            <a:off x="7428692" y="1229727"/>
            <a:ext cx="3505479" cy="3695138"/>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avec flèche 19">
            <a:extLst>
              <a:ext uri="{FF2B5EF4-FFF2-40B4-BE49-F238E27FC236}">
                <a16:creationId xmlns:a16="http://schemas.microsoft.com/office/drawing/2014/main" id="{A6A4FF4B-83FE-88B7-827E-B41E850300B5}"/>
              </a:ext>
            </a:extLst>
          </p:cNvPr>
          <p:cNvCxnSpPr>
            <a:cxnSpLocks/>
          </p:cNvCxnSpPr>
          <p:nvPr>
            <p:custDataLst>
              <p:tags r:id="rId6"/>
            </p:custDataLst>
          </p:nvPr>
        </p:nvCxnSpPr>
        <p:spPr>
          <a:xfrm>
            <a:off x="3792638" y="5048484"/>
            <a:ext cx="0" cy="550458"/>
          </a:xfrm>
          <a:prstGeom prst="straightConnector1">
            <a:avLst/>
          </a:prstGeom>
          <a:ln w="635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1860088A-4323-1275-FAD0-7563E326D606}"/>
              </a:ext>
            </a:extLst>
          </p:cNvPr>
          <p:cNvCxnSpPr>
            <a:cxnSpLocks/>
          </p:cNvCxnSpPr>
          <p:nvPr>
            <p:custDataLst>
              <p:tags r:id="rId7"/>
            </p:custDataLst>
          </p:nvPr>
        </p:nvCxnSpPr>
        <p:spPr>
          <a:xfrm>
            <a:off x="9181431" y="5048484"/>
            <a:ext cx="0" cy="550458"/>
          </a:xfrm>
          <a:prstGeom prst="straightConnector1">
            <a:avLst/>
          </a:prstGeom>
          <a:ln w="635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itre 1">
            <a:extLst>
              <a:ext uri="{FF2B5EF4-FFF2-40B4-BE49-F238E27FC236}">
                <a16:creationId xmlns:a16="http://schemas.microsoft.com/office/drawing/2014/main" id="{85FE9DC3-A168-D938-E174-5DB31EE51029}"/>
              </a:ext>
            </a:extLst>
          </p:cNvPr>
          <p:cNvSpPr txBox="1">
            <a:spLocks/>
          </p:cNvSpPr>
          <p:nvPr>
            <p:custDataLst>
              <p:tags r:id="rId8"/>
            </p:custDataLst>
          </p:nvPr>
        </p:nvSpPr>
        <p:spPr>
          <a:xfrm>
            <a:off x="2673142" y="5431571"/>
            <a:ext cx="7545278"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3600" b="1" dirty="0">
                <a:solidFill>
                  <a:schemeClr val="accent6">
                    <a:lumMod val="75000"/>
                  </a:schemeClr>
                </a:solidFill>
                <a:latin typeface="Tw Cen MT" panose="020B0602020104020603" pitchFamily="34" charset="0"/>
                <a:ea typeface="Segoe UI Black" panose="020B0A02040204020203" pitchFamily="34" charset="0"/>
              </a:rPr>
              <a:t>CATEGORY = « HOME FURNISHING »</a:t>
            </a:r>
          </a:p>
        </p:txBody>
      </p:sp>
    </p:spTree>
    <p:extLst>
      <p:ext uri="{BB962C8B-B14F-4D97-AF65-F5344CB8AC3E}">
        <p14:creationId xmlns:p14="http://schemas.microsoft.com/office/powerpoint/2010/main" val="128192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75000"/>
                  </a:schemeClr>
                </a:solidFill>
                <a:latin typeface="Gill Sans MT" panose="020B0502020104020203" pitchFamily="34" charset="0"/>
              </a:rPr>
              <a:pPr/>
              <a:t>6</a:t>
            </a:fld>
            <a:endParaRPr lang="en-US" sz="3200" dirty="0">
              <a:solidFill>
                <a:schemeClr val="accent6">
                  <a:lumMod val="75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3426172" y="1354197"/>
            <a:ext cx="5339649" cy="1062625"/>
          </a:xfrm>
        </p:spPr>
        <p:txBody>
          <a:bodyPr anchor="t">
            <a:noAutofit/>
          </a:bodyPr>
          <a:lstStyle/>
          <a:p>
            <a:pPr>
              <a:lnSpc>
                <a:spcPct val="150000"/>
              </a:lnSpc>
            </a:pPr>
            <a:r>
              <a:rPr lang="fr-FR" sz="5400" b="1" cap="all" dirty="0">
                <a:solidFill>
                  <a:schemeClr val="accent6">
                    <a:lumMod val="75000"/>
                  </a:schemeClr>
                </a:solidFill>
                <a:latin typeface="Tw Cen MT" panose="020B0602020104020603" pitchFamily="34" charset="0"/>
                <a:ea typeface="Segoe UI Black" panose="020B0A02040204020203" pitchFamily="34" charset="0"/>
              </a:rPr>
              <a:t>EST-CE POSSIBLE</a:t>
            </a:r>
          </a:p>
        </p:txBody>
      </p:sp>
      <p:sp>
        <p:nvSpPr>
          <p:cNvPr id="5" name="Titre 1">
            <a:extLst>
              <a:ext uri="{FF2B5EF4-FFF2-40B4-BE49-F238E27FC236}">
                <a16:creationId xmlns:a16="http://schemas.microsoft.com/office/drawing/2014/main" id="{BEBBBBFF-C738-FA75-B2F3-9496E17FFE49}"/>
              </a:ext>
            </a:extLst>
          </p:cNvPr>
          <p:cNvSpPr txBox="1">
            <a:spLocks/>
          </p:cNvSpPr>
          <p:nvPr>
            <p:custDataLst>
              <p:tags r:id="rId3"/>
            </p:custDataLst>
          </p:nvPr>
        </p:nvSpPr>
        <p:spPr>
          <a:xfrm>
            <a:off x="4279102" y="2099997"/>
            <a:ext cx="3633787"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fr-FR" sz="9600" b="1" cap="all" dirty="0">
                <a:solidFill>
                  <a:schemeClr val="accent6">
                    <a:lumMod val="75000"/>
                  </a:schemeClr>
                </a:solidFill>
                <a:latin typeface="Tw Cen MT" panose="020B0602020104020603" pitchFamily="34" charset="0"/>
                <a:ea typeface="Segoe UI Black" panose="020B0A02040204020203" pitchFamily="34" charset="0"/>
              </a:rPr>
              <a:t>?</a:t>
            </a:r>
          </a:p>
        </p:txBody>
      </p:sp>
      <p:sp>
        <p:nvSpPr>
          <p:cNvPr id="6" name="Titre 1">
            <a:extLst>
              <a:ext uri="{FF2B5EF4-FFF2-40B4-BE49-F238E27FC236}">
                <a16:creationId xmlns:a16="http://schemas.microsoft.com/office/drawing/2014/main" id="{1A7CBEEC-625E-56B4-D987-0F1DA3F12F18}"/>
              </a:ext>
            </a:extLst>
          </p:cNvPr>
          <p:cNvSpPr txBox="1">
            <a:spLocks/>
          </p:cNvSpPr>
          <p:nvPr>
            <p:custDataLst>
              <p:tags r:id="rId4"/>
            </p:custDataLst>
          </p:nvPr>
        </p:nvSpPr>
        <p:spPr>
          <a:xfrm>
            <a:off x="2593619" y="4175419"/>
            <a:ext cx="700475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fr-FR" sz="5400" b="1" cap="all" dirty="0">
                <a:solidFill>
                  <a:schemeClr val="accent6">
                    <a:lumMod val="75000"/>
                  </a:schemeClr>
                </a:solidFill>
                <a:latin typeface="Tw Cen MT" panose="020B0602020104020603" pitchFamily="34" charset="0"/>
                <a:ea typeface="Segoe UI Black" panose="020B0A02040204020203" pitchFamily="34" charset="0"/>
              </a:rPr>
              <a:t>(ÉTUDE DE FAISABILITÉ)</a:t>
            </a:r>
          </a:p>
        </p:txBody>
      </p:sp>
    </p:spTree>
    <p:extLst>
      <p:ext uri="{BB962C8B-B14F-4D97-AF65-F5344CB8AC3E}">
        <p14:creationId xmlns:p14="http://schemas.microsoft.com/office/powerpoint/2010/main" val="367413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pic>
        <p:nvPicPr>
          <p:cNvPr id="3" name="Graphique 2" descr="Livre ouvert">
            <a:extLst>
              <a:ext uri="{FF2B5EF4-FFF2-40B4-BE49-F238E27FC236}">
                <a16:creationId xmlns:a16="http://schemas.microsoft.com/office/drawing/2014/main" id="{776EDB5B-6F57-79FA-9D6B-4BE06FF427C7}"/>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79104" y="1763889"/>
            <a:ext cx="3633788" cy="3633788"/>
          </a:xfrm>
          <a:prstGeom prst="rect">
            <a:avLst/>
          </a:prstGeom>
        </p:spPr>
      </p:pic>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2"/>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75000"/>
                  </a:schemeClr>
                </a:solidFill>
                <a:latin typeface="Gill Sans MT" panose="020B0502020104020203" pitchFamily="34" charset="0"/>
              </a:rPr>
              <a:pPr/>
              <a:t>7</a:t>
            </a:fld>
            <a:endParaRPr lang="en-US" sz="3200" dirty="0">
              <a:solidFill>
                <a:schemeClr val="accent6">
                  <a:lumMod val="75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3"/>
            </p:custDataLst>
          </p:nvPr>
        </p:nvSpPr>
        <p:spPr>
          <a:xfrm>
            <a:off x="1540656" y="356537"/>
            <a:ext cx="9110685" cy="1062625"/>
          </a:xfrm>
        </p:spPr>
        <p:txBody>
          <a:bodyPr anchor="t">
            <a:noAutofit/>
          </a:bodyPr>
          <a:lstStyle/>
          <a:p>
            <a:pPr algn="l">
              <a:lnSpc>
                <a:spcPct val="150000"/>
              </a:lnSpc>
            </a:pPr>
            <a:r>
              <a:rPr lang="fr-FR" b="1" cap="all" dirty="0">
                <a:solidFill>
                  <a:schemeClr val="accent6">
                    <a:lumMod val="75000"/>
                  </a:schemeClr>
                </a:solidFill>
                <a:latin typeface="Tw Cen MT" panose="020B0602020104020603" pitchFamily="34" charset="0"/>
                <a:ea typeface="Segoe UI Black" panose="020B0A02040204020203" pitchFamily="34" charset="0"/>
              </a:rPr>
              <a:t>II – Données TEXTUELLES :</a:t>
            </a:r>
          </a:p>
        </p:txBody>
      </p:sp>
    </p:spTree>
    <p:extLst>
      <p:ext uri="{BB962C8B-B14F-4D97-AF65-F5344CB8AC3E}">
        <p14:creationId xmlns:p14="http://schemas.microsoft.com/office/powerpoint/2010/main" val="388522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8</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4220857" y="254612"/>
            <a:ext cx="4834365"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CORPUS et cible :</a:t>
            </a:r>
          </a:p>
        </p:txBody>
      </p:sp>
      <p:pic>
        <p:nvPicPr>
          <p:cNvPr id="33" name="Graphique 32" descr="Engrenage">
            <a:extLst>
              <a:ext uri="{FF2B5EF4-FFF2-40B4-BE49-F238E27FC236}">
                <a16:creationId xmlns:a16="http://schemas.microsoft.com/office/drawing/2014/main" id="{930F63BF-9DF2-B434-BB81-52CF6D9B73FA}"/>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6877" y="1392667"/>
            <a:ext cx="914400" cy="914400"/>
          </a:xfrm>
          <a:prstGeom prst="rect">
            <a:avLst/>
          </a:prstGeom>
        </p:spPr>
      </p:pic>
      <p:sp>
        <p:nvSpPr>
          <p:cNvPr id="34" name="Titre 1">
            <a:extLst>
              <a:ext uri="{FF2B5EF4-FFF2-40B4-BE49-F238E27FC236}">
                <a16:creationId xmlns:a16="http://schemas.microsoft.com/office/drawing/2014/main" id="{93081A86-58C6-E1B8-CBCC-810AF5F40536}"/>
              </a:ext>
            </a:extLst>
          </p:cNvPr>
          <p:cNvSpPr txBox="1">
            <a:spLocks/>
          </p:cNvSpPr>
          <p:nvPr>
            <p:custDataLst>
              <p:tags r:id="rId4"/>
            </p:custDataLst>
          </p:nvPr>
        </p:nvSpPr>
        <p:spPr>
          <a:xfrm>
            <a:off x="1361277" y="1515083"/>
            <a:ext cx="4734723" cy="8743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chemeClr val="accent6">
                    <a:lumMod val="50000"/>
                  </a:schemeClr>
                </a:solidFill>
                <a:latin typeface="Tw Cen MT Condensed" panose="020B0606020104020203" pitchFamily="34" charset="0"/>
                <a:ea typeface="Segoe UI Black" panose="020B0A02040204020203" pitchFamily="34" charset="0"/>
              </a:rPr>
              <a:t>product_category_tree</a:t>
            </a:r>
          </a:p>
        </p:txBody>
      </p:sp>
      <p:sp>
        <p:nvSpPr>
          <p:cNvPr id="11" name="Rectangle 3">
            <a:extLst>
              <a:ext uri="{FF2B5EF4-FFF2-40B4-BE49-F238E27FC236}">
                <a16:creationId xmlns:a16="http://schemas.microsoft.com/office/drawing/2014/main" id="{32145925-24F2-18F2-611E-DD42A67BDD8D}"/>
              </a:ext>
            </a:extLst>
          </p:cNvPr>
          <p:cNvSpPr>
            <a:spLocks noChangeArrowheads="1"/>
          </p:cNvSpPr>
          <p:nvPr>
            <p:custDataLst>
              <p:tags r:id="rId5"/>
            </p:custDataLst>
          </p:nvPr>
        </p:nvSpPr>
        <p:spPr bwMode="auto">
          <a:xfrm>
            <a:off x="819238" y="2400998"/>
            <a:ext cx="4734723" cy="3447098"/>
          </a:xfrm>
          <a:prstGeom prst="rect">
            <a:avLst/>
          </a:prstGeom>
          <a:solidFill>
            <a:schemeClr val="accent6">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urier New" panose="02070309020205020404" pitchFamily="49" charset="0"/>
              </a:rPr>
              <a:t>Home Furnishing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rgbClr val="000000"/>
              </a:solidFill>
              <a:effectLst/>
              <a:latin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urier New" panose="02070309020205020404" pitchFamily="49" charset="0"/>
              </a:rPr>
              <a:t>&gt;&gt;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rgbClr val="000000"/>
              </a:solidFill>
              <a:effectLst/>
              <a:latin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urier New" panose="02070309020205020404" pitchFamily="49" charset="0"/>
              </a:rPr>
              <a:t>Curtains &amp; Accessories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rgbClr val="000000"/>
              </a:solidFill>
              <a:effectLst/>
              <a:latin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urier New" panose="02070309020205020404" pitchFamily="49" charset="0"/>
              </a:rPr>
              <a:t>&gt;&gt;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rgbClr val="000000"/>
              </a:solidFill>
              <a:effectLst/>
              <a:latin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urier New" panose="02070309020205020404" pitchFamily="49" charset="0"/>
              </a:rPr>
              <a:t>Curtains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rgbClr val="000000"/>
              </a:solidFill>
              <a:effectLst/>
              <a:latin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urier New" panose="02070309020205020404" pitchFamily="49" charset="0"/>
              </a:rPr>
              <a:t>&gt;&gt;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rgbClr val="000000"/>
              </a:solidFill>
              <a:effectLst/>
              <a:latin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urier New" panose="02070309020205020404" pitchFamily="49" charset="0"/>
              </a:rPr>
              <a:t>Elegance Polyester Multicolor Abstract Eyelet Do...</a:t>
            </a:r>
            <a:r>
              <a:rPr kumimoji="0" lang="fr-FR" altLang="fr-FR" sz="1600" b="0" i="0" u="none" strike="noStrike" cap="none" normalizeH="0" baseline="0" dirty="0">
                <a:ln>
                  <a:noFill/>
                </a:ln>
                <a:solidFill>
                  <a:schemeClr val="tx1"/>
                </a:solidFill>
                <a:effectLst/>
              </a:rPr>
              <a:t>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pic>
        <p:nvPicPr>
          <p:cNvPr id="37" name="Graphique 36" descr="Engrenage">
            <a:extLst>
              <a:ext uri="{FF2B5EF4-FFF2-40B4-BE49-F238E27FC236}">
                <a16:creationId xmlns:a16="http://schemas.microsoft.com/office/drawing/2014/main" id="{76B77F21-60E9-67E9-7DD3-6BE780E2B8E6}"/>
              </a:ext>
            </a:extLst>
          </p:cNvPr>
          <p:cNvPicPr>
            <a:picLocks noChangeAspect="1"/>
          </p:cNvPicPr>
          <p:nvPr>
            <p:custDataLst>
              <p:tags r:id="rId6"/>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80694" y="1366230"/>
            <a:ext cx="914400" cy="914400"/>
          </a:xfrm>
          <a:prstGeom prst="rect">
            <a:avLst/>
          </a:prstGeom>
        </p:spPr>
      </p:pic>
      <p:sp>
        <p:nvSpPr>
          <p:cNvPr id="38" name="Titre 1">
            <a:extLst>
              <a:ext uri="{FF2B5EF4-FFF2-40B4-BE49-F238E27FC236}">
                <a16:creationId xmlns:a16="http://schemas.microsoft.com/office/drawing/2014/main" id="{DDC7FD41-1227-BC64-1349-F31933C90758}"/>
              </a:ext>
            </a:extLst>
          </p:cNvPr>
          <p:cNvSpPr txBox="1">
            <a:spLocks/>
          </p:cNvSpPr>
          <p:nvPr>
            <p:custDataLst>
              <p:tags r:id="rId7"/>
            </p:custDataLst>
          </p:nvPr>
        </p:nvSpPr>
        <p:spPr>
          <a:xfrm>
            <a:off x="7595094" y="1504279"/>
            <a:ext cx="2801829" cy="8743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chemeClr val="accent6">
                    <a:lumMod val="50000"/>
                  </a:schemeClr>
                </a:solidFill>
                <a:latin typeface="Tw Cen MT" panose="020B0602020104020603" pitchFamily="34" charset="0"/>
                <a:ea typeface="Segoe UI Black" panose="020B0A02040204020203" pitchFamily="34" charset="0"/>
              </a:rPr>
              <a:t>descriptions</a:t>
            </a:r>
          </a:p>
        </p:txBody>
      </p:sp>
      <p:sp>
        <p:nvSpPr>
          <p:cNvPr id="39" name="Rectangle 3">
            <a:extLst>
              <a:ext uri="{FF2B5EF4-FFF2-40B4-BE49-F238E27FC236}">
                <a16:creationId xmlns:a16="http://schemas.microsoft.com/office/drawing/2014/main" id="{FE94B73D-8128-202A-D445-38630EC22468}"/>
              </a:ext>
            </a:extLst>
          </p:cNvPr>
          <p:cNvSpPr>
            <a:spLocks noChangeArrowheads="1"/>
          </p:cNvSpPr>
          <p:nvPr>
            <p:custDataLst>
              <p:tags r:id="rId8"/>
            </p:custDataLst>
          </p:nvPr>
        </p:nvSpPr>
        <p:spPr bwMode="auto">
          <a:xfrm>
            <a:off x="6638040" y="2378616"/>
            <a:ext cx="4936728" cy="3693319"/>
          </a:xfrm>
          <a:prstGeom prst="rect">
            <a:avLst/>
          </a:prstGeom>
          <a:solidFill>
            <a:schemeClr val="accent6">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Courier New" panose="02070309020205020404" pitchFamily="49" charset="0"/>
              </a:rPr>
              <a:t>Key Features of Elegance Polyester Multicolor Abstract Eyelet Door Curtain Floral Curtain,Elegance Polyester Multicolor Abstract Eyelet Door Curtain (213 cm in Height, Pack of 2) Price: Rs. 899 This curtain enhances the look of the interiors.This curtain is made from 100% high quality polyester fabric.It features an eyelet style stitch with Metal Ring.It makes the room environment romantic and loving.This curtain is ant- wrinkle and anti shrinkage and have elegant apparance.Give your home a bright and modernistic appeal with these designs. The surreal attention is sure to steal hearts. These contemporary eyelet and valance curtains slide smoothly so when you draw them apart first thing in the morning to welcome the bright sun rays you want to wish good morning to the whole world and when you draw them close in the evening, you create the most special moments of joyous beauty given by the soothing prints. Bring home the elegant curtain that softly filters light in your room so that you get the right amount of sunlight.,Specifications of Elegance Polyester Multicolor Abstract Eyelet Door Curtain (213 cm in Height, Pack of 2) General Brand Elegance Designed For Door Type Eyelet Model Name Abstract Polyester Door Curtain Set Of 2 Model ID Duster25 Color Multicolor Dimensions Length 213 cm In the Box Number of Contents in Sales Package Pack of 2 Sales Package 2 Curtains Body &amp; Design Material Polyester</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050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9DC"/>
        </a:soli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211056" y="6055812"/>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chemeClr val="accent6">
                    <a:lumMod val="50000"/>
                  </a:schemeClr>
                </a:solidFill>
                <a:latin typeface="Gill Sans MT" panose="020B0502020104020203" pitchFamily="34" charset="0"/>
              </a:rPr>
              <a:pPr/>
              <a:t>9</a:t>
            </a:fld>
            <a:endParaRPr lang="en-US" sz="3200" dirty="0">
              <a:solidFill>
                <a:schemeClr val="accent6">
                  <a:lumMod val="50000"/>
                </a:schemeClr>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366518" y="220328"/>
            <a:ext cx="7883031" cy="1062625"/>
          </a:xfrm>
        </p:spPr>
        <p:txBody>
          <a:bodyPr anchor="t">
            <a:noAutofit/>
          </a:bodyPr>
          <a:lstStyle/>
          <a:p>
            <a:pPr algn="l">
              <a:lnSpc>
                <a:spcPct val="150000"/>
              </a:lnSpc>
            </a:pPr>
            <a:r>
              <a:rPr lang="fr-FR" sz="4400" b="1" cap="all" dirty="0">
                <a:solidFill>
                  <a:schemeClr val="accent6">
                    <a:lumMod val="75000"/>
                  </a:schemeClr>
                </a:solidFill>
                <a:latin typeface="Tw Cen MT" panose="020B0602020104020603" pitchFamily="34" charset="0"/>
                <a:ea typeface="Segoe UI Black" panose="020B0A02040204020203" pitchFamily="34" charset="0"/>
              </a:rPr>
              <a:t>EXTRACTION DES CATÉGORIES :</a:t>
            </a:r>
          </a:p>
        </p:txBody>
      </p:sp>
      <p:sp>
        <p:nvSpPr>
          <p:cNvPr id="19" name="Titre 1">
            <a:extLst>
              <a:ext uri="{FF2B5EF4-FFF2-40B4-BE49-F238E27FC236}">
                <a16:creationId xmlns:a16="http://schemas.microsoft.com/office/drawing/2014/main" id="{58201709-98CD-63AC-C4F3-CCD0C4B345AD}"/>
              </a:ext>
            </a:extLst>
          </p:cNvPr>
          <p:cNvSpPr txBox="1">
            <a:spLocks/>
          </p:cNvSpPr>
          <p:nvPr>
            <p:custDataLst>
              <p:tags r:id="rId3"/>
            </p:custDataLst>
          </p:nvPr>
        </p:nvSpPr>
        <p:spPr>
          <a:xfrm>
            <a:off x="5400261" y="1517575"/>
            <a:ext cx="6791739" cy="68228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fr-FR" sz="3200" dirty="0">
                <a:solidFill>
                  <a:schemeClr val="accent6">
                    <a:lumMod val="50000"/>
                  </a:schemeClr>
                </a:solidFill>
                <a:latin typeface="Tw Cen MT" panose="020B0602020104020603" pitchFamily="34" charset="0"/>
                <a:ea typeface="Segoe UI Black" panose="020B0A02040204020203" pitchFamily="34" charset="0"/>
              </a:rPr>
              <a:t>Première ligne</a:t>
            </a:r>
          </a:p>
        </p:txBody>
      </p:sp>
      <p:pic>
        <p:nvPicPr>
          <p:cNvPr id="3" name="Graphique 2" descr="Étiquette">
            <a:extLst>
              <a:ext uri="{FF2B5EF4-FFF2-40B4-BE49-F238E27FC236}">
                <a16:creationId xmlns:a16="http://schemas.microsoft.com/office/drawing/2014/main" id="{A846F97A-E21E-2DE9-8985-4B5714B85D3E}"/>
              </a:ext>
            </a:extLst>
          </p:cNvPr>
          <p:cNvPicPr>
            <a:picLocks noChangeAspect="1"/>
          </p:cNvPicPr>
          <p:nvPr>
            <p:custDataLst>
              <p:tags r:id="rId4"/>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28159" y="4129385"/>
            <a:ext cx="2422079" cy="2422079"/>
          </a:xfrm>
          <a:prstGeom prst="rect">
            <a:avLst/>
          </a:prstGeom>
        </p:spPr>
      </p:pic>
      <p:sp>
        <p:nvSpPr>
          <p:cNvPr id="8" name="Titre 1">
            <a:extLst>
              <a:ext uri="{FF2B5EF4-FFF2-40B4-BE49-F238E27FC236}">
                <a16:creationId xmlns:a16="http://schemas.microsoft.com/office/drawing/2014/main" id="{CA89D8C6-B288-26AB-4F88-30E91E75A4E1}"/>
              </a:ext>
            </a:extLst>
          </p:cNvPr>
          <p:cNvSpPr txBox="1">
            <a:spLocks/>
          </p:cNvSpPr>
          <p:nvPr>
            <p:custDataLst>
              <p:tags r:id="rId5"/>
            </p:custDataLst>
          </p:nvPr>
        </p:nvSpPr>
        <p:spPr>
          <a:xfrm>
            <a:off x="880213" y="1497743"/>
            <a:ext cx="4167535" cy="8743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err="1">
                <a:solidFill>
                  <a:schemeClr val="accent6">
                    <a:lumMod val="50000"/>
                  </a:schemeClr>
                </a:solidFill>
                <a:latin typeface="Tw Cen MT" panose="020B0602020104020603" pitchFamily="34" charset="0"/>
                <a:ea typeface="Segoe UI Black" panose="020B0A02040204020203" pitchFamily="34" charset="0"/>
              </a:rPr>
              <a:t>product_category_tree</a:t>
            </a:r>
            <a:endParaRPr lang="fr-FR" sz="3200" dirty="0">
              <a:solidFill>
                <a:schemeClr val="accent6">
                  <a:lumMod val="50000"/>
                </a:schemeClr>
              </a:solidFill>
              <a:latin typeface="Tw Cen MT" panose="020B0602020104020603" pitchFamily="34" charset="0"/>
              <a:ea typeface="Segoe UI Black" panose="020B0A02040204020203" pitchFamily="34" charset="0"/>
            </a:endParaRPr>
          </a:p>
        </p:txBody>
      </p:sp>
      <p:sp>
        <p:nvSpPr>
          <p:cNvPr id="9" name="Rectangle 3">
            <a:extLst>
              <a:ext uri="{FF2B5EF4-FFF2-40B4-BE49-F238E27FC236}">
                <a16:creationId xmlns:a16="http://schemas.microsoft.com/office/drawing/2014/main" id="{D885315A-8E2B-546D-8E5D-CF67D0D583EC}"/>
              </a:ext>
            </a:extLst>
          </p:cNvPr>
          <p:cNvSpPr>
            <a:spLocks noChangeArrowheads="1"/>
          </p:cNvSpPr>
          <p:nvPr>
            <p:custDataLst>
              <p:tags r:id="rId6"/>
            </p:custDataLst>
          </p:nvPr>
        </p:nvSpPr>
        <p:spPr bwMode="auto">
          <a:xfrm>
            <a:off x="596620" y="2268802"/>
            <a:ext cx="4734723" cy="3693319"/>
          </a:xfrm>
          <a:prstGeom prst="rect">
            <a:avLst/>
          </a:prstGeom>
          <a:solidFill>
            <a:schemeClr val="accent6">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urier New" panose="02070309020205020404" pitchFamily="49" charset="0"/>
              </a:rPr>
              <a:t>Home Furnishing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rgbClr val="000000"/>
              </a:solidFill>
              <a:effectLst/>
              <a:latin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urier New" panose="02070309020205020404" pitchFamily="49" charset="0"/>
              </a:rPr>
              <a:t>&gt;&gt;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rgbClr val="000000"/>
              </a:solidFill>
              <a:effectLst/>
              <a:latin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urier New" panose="02070309020205020404" pitchFamily="49" charset="0"/>
              </a:rPr>
              <a:t>Curtains &amp; Accessories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rgbClr val="000000"/>
              </a:solidFill>
              <a:effectLst/>
              <a:latin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urier New" panose="02070309020205020404" pitchFamily="49" charset="0"/>
              </a:rPr>
              <a:t>&gt;&gt;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rgbClr val="000000"/>
              </a:solidFill>
              <a:effectLst/>
              <a:latin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urier New" panose="02070309020205020404" pitchFamily="49" charset="0"/>
              </a:rPr>
              <a:t>Curtains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rgbClr val="000000"/>
              </a:solidFill>
              <a:effectLst/>
              <a:latin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urier New" panose="02070309020205020404" pitchFamily="49" charset="0"/>
              </a:rPr>
              <a:t>&gt;&gt;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rgbClr val="000000"/>
              </a:solidFill>
              <a:effectLst/>
              <a:latin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urier New" panose="02070309020205020404" pitchFamily="49" charset="0"/>
              </a:rPr>
              <a:t>Elegance Polyester </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urier New" panose="02070309020205020404" pitchFamily="49" charset="0"/>
              </a:rPr>
              <a:t>Multicolor </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urier New" panose="02070309020205020404" pitchFamily="49" charset="0"/>
              </a:rPr>
              <a:t>Abstract Eyelet Do...</a:t>
            </a:r>
            <a:r>
              <a:rPr kumimoji="0" lang="fr-FR" altLang="fr-FR" sz="1600" b="0" i="0" u="none" strike="noStrike" cap="none" normalizeH="0" baseline="0" dirty="0">
                <a:ln>
                  <a:noFill/>
                </a:ln>
                <a:solidFill>
                  <a:schemeClr val="tx1"/>
                </a:solidFill>
                <a:effectLst/>
              </a:rPr>
              <a:t>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cxnSp>
        <p:nvCxnSpPr>
          <p:cNvPr id="5" name="Connecteur droit avec flèche 4">
            <a:extLst>
              <a:ext uri="{FF2B5EF4-FFF2-40B4-BE49-F238E27FC236}">
                <a16:creationId xmlns:a16="http://schemas.microsoft.com/office/drawing/2014/main" id="{5069148F-33DF-32D8-C802-4DB52F8B0045}"/>
              </a:ext>
            </a:extLst>
          </p:cNvPr>
          <p:cNvCxnSpPr>
            <a:cxnSpLocks/>
          </p:cNvCxnSpPr>
          <p:nvPr>
            <p:custDataLst>
              <p:tags r:id="rId7"/>
            </p:custDataLst>
          </p:nvPr>
        </p:nvCxnSpPr>
        <p:spPr>
          <a:xfrm>
            <a:off x="5671930" y="1830089"/>
            <a:ext cx="1272209" cy="0"/>
          </a:xfrm>
          <a:prstGeom prst="straightConnector1">
            <a:avLst/>
          </a:prstGeom>
          <a:ln w="889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A34E383A-7EDF-4109-7EE8-97165EF6A6B3}"/>
              </a:ext>
            </a:extLst>
          </p:cNvPr>
          <p:cNvSpPr txBox="1"/>
          <p:nvPr>
            <p:custDataLst>
              <p:tags r:id="rId8"/>
            </p:custDataLst>
          </p:nvPr>
        </p:nvSpPr>
        <p:spPr>
          <a:xfrm>
            <a:off x="6533179" y="2953102"/>
            <a:ext cx="4525901" cy="584775"/>
          </a:xfrm>
          <a:prstGeom prst="rect">
            <a:avLst/>
          </a:prstGeom>
          <a:noFill/>
        </p:spPr>
        <p:txBody>
          <a:bodyPr wrap="square">
            <a:spAutoFit/>
          </a:bodyPr>
          <a:lstStyle/>
          <a:p>
            <a:pPr>
              <a:lnSpc>
                <a:spcPct val="100000"/>
              </a:lnSpc>
            </a:pPr>
            <a:r>
              <a:rPr lang="fr-FR" sz="3200" dirty="0">
                <a:solidFill>
                  <a:schemeClr val="accent6">
                    <a:lumMod val="50000"/>
                  </a:schemeClr>
                </a:solidFill>
                <a:latin typeface="Tw Cen MT" panose="020B0602020104020603" pitchFamily="34" charset="0"/>
                <a:ea typeface="Segoe UI Black" panose="020B0A02040204020203" pitchFamily="34" charset="0"/>
              </a:rPr>
              <a:t>7 catégories x 150 objets</a:t>
            </a:r>
          </a:p>
        </p:txBody>
      </p:sp>
      <p:cxnSp>
        <p:nvCxnSpPr>
          <p:cNvPr id="15" name="Connecteur droit avec flèche 14">
            <a:extLst>
              <a:ext uri="{FF2B5EF4-FFF2-40B4-BE49-F238E27FC236}">
                <a16:creationId xmlns:a16="http://schemas.microsoft.com/office/drawing/2014/main" id="{BC15ABF9-D37E-EAED-53D4-C1DA87228F15}"/>
              </a:ext>
            </a:extLst>
          </p:cNvPr>
          <p:cNvCxnSpPr>
            <a:cxnSpLocks/>
          </p:cNvCxnSpPr>
          <p:nvPr>
            <p:custDataLst>
              <p:tags r:id="rId9"/>
            </p:custDataLst>
          </p:nvPr>
        </p:nvCxnSpPr>
        <p:spPr>
          <a:xfrm>
            <a:off x="8806068" y="2142041"/>
            <a:ext cx="0" cy="815008"/>
          </a:xfrm>
          <a:prstGeom prst="straightConnector1">
            <a:avLst/>
          </a:prstGeom>
          <a:ln w="889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0D610D54-AA02-F05C-1D47-83E661A99135}"/>
              </a:ext>
            </a:extLst>
          </p:cNvPr>
          <p:cNvCxnSpPr>
            <a:cxnSpLocks/>
          </p:cNvCxnSpPr>
          <p:nvPr>
            <p:custDataLst>
              <p:tags r:id="rId10"/>
            </p:custDataLst>
          </p:nvPr>
        </p:nvCxnSpPr>
        <p:spPr>
          <a:xfrm>
            <a:off x="8839199" y="3603380"/>
            <a:ext cx="0" cy="815008"/>
          </a:xfrm>
          <a:prstGeom prst="straightConnector1">
            <a:avLst/>
          </a:prstGeom>
          <a:ln w="889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3" name="Graphique 22" descr="Fermer">
            <a:extLst>
              <a:ext uri="{FF2B5EF4-FFF2-40B4-BE49-F238E27FC236}">
                <a16:creationId xmlns:a16="http://schemas.microsoft.com/office/drawing/2014/main" id="{A7991A05-0130-62E0-E1CE-86E6F9FE2449}"/>
              </a:ext>
            </a:extLst>
          </p:cNvPr>
          <p:cNvPicPr>
            <a:picLocks noChangeAspect="1"/>
          </p:cNvPicPr>
          <p:nvPr>
            <p:custDataLst>
              <p:tags r:id="rId11"/>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764155" y="3209128"/>
            <a:ext cx="457200" cy="457200"/>
          </a:xfrm>
          <a:prstGeom prst="rect">
            <a:avLst/>
          </a:prstGeom>
        </p:spPr>
      </p:pic>
      <p:pic>
        <p:nvPicPr>
          <p:cNvPr id="24" name="Graphique 23" descr="Fermer">
            <a:extLst>
              <a:ext uri="{FF2B5EF4-FFF2-40B4-BE49-F238E27FC236}">
                <a16:creationId xmlns:a16="http://schemas.microsoft.com/office/drawing/2014/main" id="{C652353C-D123-1957-5F2C-943D993E9E79}"/>
              </a:ext>
            </a:extLst>
          </p:cNvPr>
          <p:cNvPicPr>
            <a:picLocks noChangeAspect="1"/>
          </p:cNvPicPr>
          <p:nvPr>
            <p:custDataLst>
              <p:tags r:id="rId12"/>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793973" y="4336132"/>
            <a:ext cx="457200" cy="457200"/>
          </a:xfrm>
          <a:prstGeom prst="rect">
            <a:avLst/>
          </a:prstGeom>
        </p:spPr>
      </p:pic>
      <p:pic>
        <p:nvPicPr>
          <p:cNvPr id="25" name="Graphique 24" descr="Fermer">
            <a:extLst>
              <a:ext uri="{FF2B5EF4-FFF2-40B4-BE49-F238E27FC236}">
                <a16:creationId xmlns:a16="http://schemas.microsoft.com/office/drawing/2014/main" id="{3E6DF7DF-FDB0-4AF8-E54B-FC48148CAC38}"/>
              </a:ext>
            </a:extLst>
          </p:cNvPr>
          <p:cNvPicPr>
            <a:picLocks noChangeAspect="1"/>
          </p:cNvPicPr>
          <p:nvPr>
            <p:custDataLst>
              <p:tags r:id="rId13"/>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764155" y="5340424"/>
            <a:ext cx="457200" cy="457200"/>
          </a:xfrm>
          <a:prstGeom prst="rect">
            <a:avLst/>
          </a:prstGeom>
        </p:spPr>
      </p:pic>
      <p:pic>
        <p:nvPicPr>
          <p:cNvPr id="27" name="Graphique 26" descr="Coche">
            <a:extLst>
              <a:ext uri="{FF2B5EF4-FFF2-40B4-BE49-F238E27FC236}">
                <a16:creationId xmlns:a16="http://schemas.microsoft.com/office/drawing/2014/main" id="{607A839B-71F8-0438-2316-D882195ED470}"/>
              </a:ext>
            </a:extLst>
          </p:cNvPr>
          <p:cNvPicPr>
            <a:picLocks noChangeAspect="1"/>
          </p:cNvPicPr>
          <p:nvPr>
            <p:custDataLst>
              <p:tags r:id="rId14"/>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793973" y="2223216"/>
            <a:ext cx="457200" cy="457200"/>
          </a:xfrm>
          <a:prstGeom prst="rect">
            <a:avLst/>
          </a:prstGeom>
        </p:spPr>
      </p:pic>
    </p:spTree>
    <p:extLst>
      <p:ext uri="{BB962C8B-B14F-4D97-AF65-F5344CB8AC3E}">
        <p14:creationId xmlns:p14="http://schemas.microsoft.com/office/powerpoint/2010/main" val="3982522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00.xml><?xml version="1.0" encoding="utf-8"?>
<p:tagLst xmlns:a="http://schemas.openxmlformats.org/drawingml/2006/main" xmlns:r="http://schemas.openxmlformats.org/officeDocument/2006/relationships" xmlns:p="http://schemas.openxmlformats.org/presentationml/2006/main">
  <p:tag name="NUM" val="10"/>
</p:tagLst>
</file>

<file path=ppt/tags/tag101.xml><?xml version="1.0" encoding="utf-8"?>
<p:tagLst xmlns:a="http://schemas.openxmlformats.org/drawingml/2006/main" xmlns:r="http://schemas.openxmlformats.org/officeDocument/2006/relationships" xmlns:p="http://schemas.openxmlformats.org/presentationml/2006/main">
  <p:tag name="NUM" val="11"/>
</p:tagLst>
</file>

<file path=ppt/tags/tag102.xml><?xml version="1.0" encoding="utf-8"?>
<p:tagLst xmlns:a="http://schemas.openxmlformats.org/drawingml/2006/main" xmlns:r="http://schemas.openxmlformats.org/officeDocument/2006/relationships" xmlns:p="http://schemas.openxmlformats.org/presentationml/2006/main">
  <p:tag name="NUM" val="12"/>
</p:tagLst>
</file>

<file path=ppt/tags/tag103.xml><?xml version="1.0" encoding="utf-8"?>
<p:tagLst xmlns:a="http://schemas.openxmlformats.org/drawingml/2006/main" xmlns:r="http://schemas.openxmlformats.org/officeDocument/2006/relationships" xmlns:p="http://schemas.openxmlformats.org/presentationml/2006/main">
  <p:tag name="NUM" val="13"/>
</p:tagLst>
</file>

<file path=ppt/tags/tag104.xml><?xml version="1.0" encoding="utf-8"?>
<p:tagLst xmlns:a="http://schemas.openxmlformats.org/drawingml/2006/main" xmlns:r="http://schemas.openxmlformats.org/officeDocument/2006/relationships" xmlns:p="http://schemas.openxmlformats.org/presentationml/2006/main">
  <p:tag name="NUM" val="14"/>
</p:tagLst>
</file>

<file path=ppt/tags/tag105.xml><?xml version="1.0" encoding="utf-8"?>
<p:tagLst xmlns:a="http://schemas.openxmlformats.org/drawingml/2006/main" xmlns:r="http://schemas.openxmlformats.org/officeDocument/2006/relationships" xmlns:p="http://schemas.openxmlformats.org/presentationml/2006/main">
  <p:tag name="NUM" val="15"/>
</p:tagLst>
</file>

<file path=ppt/tags/tag106.xml><?xml version="1.0" encoding="utf-8"?>
<p:tagLst xmlns:a="http://schemas.openxmlformats.org/drawingml/2006/main" xmlns:r="http://schemas.openxmlformats.org/officeDocument/2006/relationships" xmlns:p="http://schemas.openxmlformats.org/presentationml/2006/main">
  <p:tag name="NUM" val="16"/>
</p:tagLst>
</file>

<file path=ppt/tags/tag107.xml><?xml version="1.0" encoding="utf-8"?>
<p:tagLst xmlns:a="http://schemas.openxmlformats.org/drawingml/2006/main" xmlns:r="http://schemas.openxmlformats.org/officeDocument/2006/relationships" xmlns:p="http://schemas.openxmlformats.org/presentationml/2006/main">
  <p:tag name="NUM" val="1"/>
</p:tagLst>
</file>

<file path=ppt/tags/tag108.xml><?xml version="1.0" encoding="utf-8"?>
<p:tagLst xmlns:a="http://schemas.openxmlformats.org/drawingml/2006/main" xmlns:r="http://schemas.openxmlformats.org/officeDocument/2006/relationships" xmlns:p="http://schemas.openxmlformats.org/presentationml/2006/main">
  <p:tag name="NUM" val="2"/>
</p:tagLst>
</file>

<file path=ppt/tags/tag109.xml><?xml version="1.0" encoding="utf-8"?>
<p:tagLst xmlns:a="http://schemas.openxmlformats.org/drawingml/2006/main" xmlns:r="http://schemas.openxmlformats.org/officeDocument/2006/relationships" xmlns:p="http://schemas.openxmlformats.org/presentationml/2006/main">
  <p:tag name="NUM" val="3"/>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10.xml><?xml version="1.0" encoding="utf-8"?>
<p:tagLst xmlns:a="http://schemas.openxmlformats.org/drawingml/2006/main" xmlns:r="http://schemas.openxmlformats.org/officeDocument/2006/relationships" xmlns:p="http://schemas.openxmlformats.org/presentationml/2006/main">
  <p:tag name="NUM" val="4"/>
</p:tagLst>
</file>

<file path=ppt/tags/tag111.xml><?xml version="1.0" encoding="utf-8"?>
<p:tagLst xmlns:a="http://schemas.openxmlformats.org/drawingml/2006/main" xmlns:r="http://schemas.openxmlformats.org/officeDocument/2006/relationships" xmlns:p="http://schemas.openxmlformats.org/presentationml/2006/main">
  <p:tag name="NUM" val="5"/>
</p:tagLst>
</file>

<file path=ppt/tags/tag112.xml><?xml version="1.0" encoding="utf-8"?>
<p:tagLst xmlns:a="http://schemas.openxmlformats.org/drawingml/2006/main" xmlns:r="http://schemas.openxmlformats.org/officeDocument/2006/relationships" xmlns:p="http://schemas.openxmlformats.org/presentationml/2006/main">
  <p:tag name="NUM" val="6"/>
</p:tagLst>
</file>

<file path=ppt/tags/tag113.xml><?xml version="1.0" encoding="utf-8"?>
<p:tagLst xmlns:a="http://schemas.openxmlformats.org/drawingml/2006/main" xmlns:r="http://schemas.openxmlformats.org/officeDocument/2006/relationships" xmlns:p="http://schemas.openxmlformats.org/presentationml/2006/main">
  <p:tag name="NUM" val="7"/>
</p:tagLst>
</file>

<file path=ppt/tags/tag114.xml><?xml version="1.0" encoding="utf-8"?>
<p:tagLst xmlns:a="http://schemas.openxmlformats.org/drawingml/2006/main" xmlns:r="http://schemas.openxmlformats.org/officeDocument/2006/relationships" xmlns:p="http://schemas.openxmlformats.org/presentationml/2006/main">
  <p:tag name="NUM" val="8"/>
</p:tagLst>
</file>

<file path=ppt/tags/tag115.xml><?xml version="1.0" encoding="utf-8"?>
<p:tagLst xmlns:a="http://schemas.openxmlformats.org/drawingml/2006/main" xmlns:r="http://schemas.openxmlformats.org/officeDocument/2006/relationships" xmlns:p="http://schemas.openxmlformats.org/presentationml/2006/main">
  <p:tag name="NUM" val="9"/>
</p:tagLst>
</file>

<file path=ppt/tags/tag116.xml><?xml version="1.0" encoding="utf-8"?>
<p:tagLst xmlns:a="http://schemas.openxmlformats.org/drawingml/2006/main" xmlns:r="http://schemas.openxmlformats.org/officeDocument/2006/relationships" xmlns:p="http://schemas.openxmlformats.org/presentationml/2006/main">
  <p:tag name="NUM" val="10"/>
</p:tagLst>
</file>

<file path=ppt/tags/tag117.xml><?xml version="1.0" encoding="utf-8"?>
<p:tagLst xmlns:a="http://schemas.openxmlformats.org/drawingml/2006/main" xmlns:r="http://schemas.openxmlformats.org/officeDocument/2006/relationships" xmlns:p="http://schemas.openxmlformats.org/presentationml/2006/main">
  <p:tag name="NUM" val="11"/>
</p:tagLst>
</file>

<file path=ppt/tags/tag118.xml><?xml version="1.0" encoding="utf-8"?>
<p:tagLst xmlns:a="http://schemas.openxmlformats.org/drawingml/2006/main" xmlns:r="http://schemas.openxmlformats.org/officeDocument/2006/relationships" xmlns:p="http://schemas.openxmlformats.org/presentationml/2006/main">
  <p:tag name="NUM" val="12"/>
</p:tagLst>
</file>

<file path=ppt/tags/tag119.xml><?xml version="1.0" encoding="utf-8"?>
<p:tagLst xmlns:a="http://schemas.openxmlformats.org/drawingml/2006/main" xmlns:r="http://schemas.openxmlformats.org/officeDocument/2006/relationships" xmlns:p="http://schemas.openxmlformats.org/presentationml/2006/main">
  <p:tag name="NUM" val="13"/>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20.xml><?xml version="1.0" encoding="utf-8"?>
<p:tagLst xmlns:a="http://schemas.openxmlformats.org/drawingml/2006/main" xmlns:r="http://schemas.openxmlformats.org/officeDocument/2006/relationships" xmlns:p="http://schemas.openxmlformats.org/presentationml/2006/main">
  <p:tag name="NUM" val="10"/>
</p:tagLst>
</file>

<file path=ppt/tags/tag121.xml><?xml version="1.0" encoding="utf-8"?>
<p:tagLst xmlns:a="http://schemas.openxmlformats.org/drawingml/2006/main" xmlns:r="http://schemas.openxmlformats.org/officeDocument/2006/relationships" xmlns:p="http://schemas.openxmlformats.org/presentationml/2006/main">
  <p:tag name="NUM" val="10"/>
</p:tagLst>
</file>

<file path=ppt/tags/tag122.xml><?xml version="1.0" encoding="utf-8"?>
<p:tagLst xmlns:a="http://schemas.openxmlformats.org/drawingml/2006/main" xmlns:r="http://schemas.openxmlformats.org/officeDocument/2006/relationships" xmlns:p="http://schemas.openxmlformats.org/presentationml/2006/main">
  <p:tag name="NUM" val="1"/>
</p:tagLst>
</file>

<file path=ppt/tags/tag123.xml><?xml version="1.0" encoding="utf-8"?>
<p:tagLst xmlns:a="http://schemas.openxmlformats.org/drawingml/2006/main" xmlns:r="http://schemas.openxmlformats.org/officeDocument/2006/relationships" xmlns:p="http://schemas.openxmlformats.org/presentationml/2006/main">
  <p:tag name="NUM" val="2"/>
</p:tagLst>
</file>

<file path=ppt/tags/tag124.xml><?xml version="1.0" encoding="utf-8"?>
<p:tagLst xmlns:a="http://schemas.openxmlformats.org/drawingml/2006/main" xmlns:r="http://schemas.openxmlformats.org/officeDocument/2006/relationships" xmlns:p="http://schemas.openxmlformats.org/presentationml/2006/main">
  <p:tag name="NUM" val="3"/>
</p:tagLst>
</file>

<file path=ppt/tags/tag125.xml><?xml version="1.0" encoding="utf-8"?>
<p:tagLst xmlns:a="http://schemas.openxmlformats.org/drawingml/2006/main" xmlns:r="http://schemas.openxmlformats.org/officeDocument/2006/relationships" xmlns:p="http://schemas.openxmlformats.org/presentationml/2006/main">
  <p:tag name="NUM" val="4"/>
</p:tagLst>
</file>

<file path=ppt/tags/tag126.xml><?xml version="1.0" encoding="utf-8"?>
<p:tagLst xmlns:a="http://schemas.openxmlformats.org/drawingml/2006/main" xmlns:r="http://schemas.openxmlformats.org/officeDocument/2006/relationships" xmlns:p="http://schemas.openxmlformats.org/presentationml/2006/main">
  <p:tag name="NUM" val="5"/>
</p:tagLst>
</file>

<file path=ppt/tags/tag127.xml><?xml version="1.0" encoding="utf-8"?>
<p:tagLst xmlns:a="http://schemas.openxmlformats.org/drawingml/2006/main" xmlns:r="http://schemas.openxmlformats.org/officeDocument/2006/relationships" xmlns:p="http://schemas.openxmlformats.org/presentationml/2006/main">
  <p:tag name="NUM" val="6"/>
</p:tagLst>
</file>

<file path=ppt/tags/tag128.xml><?xml version="1.0" encoding="utf-8"?>
<p:tagLst xmlns:a="http://schemas.openxmlformats.org/drawingml/2006/main" xmlns:r="http://schemas.openxmlformats.org/officeDocument/2006/relationships" xmlns:p="http://schemas.openxmlformats.org/presentationml/2006/main">
  <p:tag name="NUM" val="1"/>
</p:tagLst>
</file>

<file path=ppt/tags/tag129.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30.xml><?xml version="1.0" encoding="utf-8"?>
<p:tagLst xmlns:a="http://schemas.openxmlformats.org/drawingml/2006/main" xmlns:r="http://schemas.openxmlformats.org/officeDocument/2006/relationships" xmlns:p="http://schemas.openxmlformats.org/presentationml/2006/main">
  <p:tag name="NUM" val="4"/>
</p:tagLst>
</file>

<file path=ppt/tags/tag131.xml><?xml version="1.0" encoding="utf-8"?>
<p:tagLst xmlns:a="http://schemas.openxmlformats.org/drawingml/2006/main" xmlns:r="http://schemas.openxmlformats.org/officeDocument/2006/relationships" xmlns:p="http://schemas.openxmlformats.org/presentationml/2006/main">
  <p:tag name="NUM" val="2"/>
</p:tagLst>
</file>

<file path=ppt/tags/tag132.xml><?xml version="1.0" encoding="utf-8"?>
<p:tagLst xmlns:a="http://schemas.openxmlformats.org/drawingml/2006/main" xmlns:r="http://schemas.openxmlformats.org/officeDocument/2006/relationships" xmlns:p="http://schemas.openxmlformats.org/presentationml/2006/main">
  <p:tag name="NUM" val="3"/>
</p:tagLst>
</file>

<file path=ppt/tags/tag133.xml><?xml version="1.0" encoding="utf-8"?>
<p:tagLst xmlns:a="http://schemas.openxmlformats.org/drawingml/2006/main" xmlns:r="http://schemas.openxmlformats.org/officeDocument/2006/relationships" xmlns:p="http://schemas.openxmlformats.org/presentationml/2006/main">
  <p:tag name="NUM" val="4"/>
</p:tagLst>
</file>

<file path=ppt/tags/tag134.xml><?xml version="1.0" encoding="utf-8"?>
<p:tagLst xmlns:a="http://schemas.openxmlformats.org/drawingml/2006/main" xmlns:r="http://schemas.openxmlformats.org/officeDocument/2006/relationships" xmlns:p="http://schemas.openxmlformats.org/presentationml/2006/main">
  <p:tag name="NUM" val="1"/>
</p:tagLst>
</file>

<file path=ppt/tags/tag135.xml><?xml version="1.0" encoding="utf-8"?>
<p:tagLst xmlns:a="http://schemas.openxmlformats.org/drawingml/2006/main" xmlns:r="http://schemas.openxmlformats.org/officeDocument/2006/relationships" xmlns:p="http://schemas.openxmlformats.org/presentationml/2006/main">
  <p:tag name="NUM" val="2"/>
</p:tagLst>
</file>

<file path=ppt/tags/tag136.xml><?xml version="1.0" encoding="utf-8"?>
<p:tagLst xmlns:a="http://schemas.openxmlformats.org/drawingml/2006/main" xmlns:r="http://schemas.openxmlformats.org/officeDocument/2006/relationships" xmlns:p="http://schemas.openxmlformats.org/presentationml/2006/main">
  <p:tag name="NUM" val="2"/>
</p:tagLst>
</file>

<file path=ppt/tags/tag137.xml><?xml version="1.0" encoding="utf-8"?>
<p:tagLst xmlns:a="http://schemas.openxmlformats.org/drawingml/2006/main" xmlns:r="http://schemas.openxmlformats.org/officeDocument/2006/relationships" xmlns:p="http://schemas.openxmlformats.org/presentationml/2006/main">
  <p:tag name="NUM" val="3"/>
</p:tagLst>
</file>

<file path=ppt/tags/tag138.xml><?xml version="1.0" encoding="utf-8"?>
<p:tagLst xmlns:a="http://schemas.openxmlformats.org/drawingml/2006/main" xmlns:r="http://schemas.openxmlformats.org/officeDocument/2006/relationships" xmlns:p="http://schemas.openxmlformats.org/presentationml/2006/main">
  <p:tag name="NUM" val="4"/>
</p:tagLst>
</file>

<file path=ppt/tags/tag139.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40.xml><?xml version="1.0" encoding="utf-8"?>
<p:tagLst xmlns:a="http://schemas.openxmlformats.org/drawingml/2006/main" xmlns:r="http://schemas.openxmlformats.org/officeDocument/2006/relationships" xmlns:p="http://schemas.openxmlformats.org/presentationml/2006/main">
  <p:tag name="NUM" val="2"/>
</p:tagLst>
</file>

<file path=ppt/tags/tag141.xml><?xml version="1.0" encoding="utf-8"?>
<p:tagLst xmlns:a="http://schemas.openxmlformats.org/drawingml/2006/main" xmlns:r="http://schemas.openxmlformats.org/officeDocument/2006/relationships" xmlns:p="http://schemas.openxmlformats.org/presentationml/2006/main">
  <p:tag name="NUM" val="3"/>
</p:tagLst>
</file>

<file path=ppt/tags/tag142.xml><?xml version="1.0" encoding="utf-8"?>
<p:tagLst xmlns:a="http://schemas.openxmlformats.org/drawingml/2006/main" xmlns:r="http://schemas.openxmlformats.org/officeDocument/2006/relationships" xmlns:p="http://schemas.openxmlformats.org/presentationml/2006/main">
  <p:tag name="NUM" val="4"/>
</p:tagLst>
</file>

<file path=ppt/tags/tag143.xml><?xml version="1.0" encoding="utf-8"?>
<p:tagLst xmlns:a="http://schemas.openxmlformats.org/drawingml/2006/main" xmlns:r="http://schemas.openxmlformats.org/officeDocument/2006/relationships" xmlns:p="http://schemas.openxmlformats.org/presentationml/2006/main">
  <p:tag name="NUM" val="5"/>
</p:tagLst>
</file>

<file path=ppt/tags/tag144.xml><?xml version="1.0" encoding="utf-8"?>
<p:tagLst xmlns:a="http://schemas.openxmlformats.org/drawingml/2006/main" xmlns:r="http://schemas.openxmlformats.org/officeDocument/2006/relationships" xmlns:p="http://schemas.openxmlformats.org/presentationml/2006/main">
  <p:tag name="NUM" val="2"/>
</p:tagLst>
</file>

<file path=ppt/tags/tag145.xml><?xml version="1.0" encoding="utf-8"?>
<p:tagLst xmlns:a="http://schemas.openxmlformats.org/drawingml/2006/main" xmlns:r="http://schemas.openxmlformats.org/officeDocument/2006/relationships" xmlns:p="http://schemas.openxmlformats.org/presentationml/2006/main">
  <p:tag name="NUM" val="3"/>
</p:tagLst>
</file>

<file path=ppt/tags/tag146.xml><?xml version="1.0" encoding="utf-8"?>
<p:tagLst xmlns:a="http://schemas.openxmlformats.org/drawingml/2006/main" xmlns:r="http://schemas.openxmlformats.org/officeDocument/2006/relationships" xmlns:p="http://schemas.openxmlformats.org/presentationml/2006/main">
  <p:tag name="NUM" val="4"/>
</p:tagLst>
</file>

<file path=ppt/tags/tag147.xml><?xml version="1.0" encoding="utf-8"?>
<p:tagLst xmlns:a="http://schemas.openxmlformats.org/drawingml/2006/main" xmlns:r="http://schemas.openxmlformats.org/officeDocument/2006/relationships" xmlns:p="http://schemas.openxmlformats.org/presentationml/2006/main">
  <p:tag name="NUM" val="1"/>
</p:tagLst>
</file>

<file path=ppt/tags/tag148.xml><?xml version="1.0" encoding="utf-8"?>
<p:tagLst xmlns:a="http://schemas.openxmlformats.org/drawingml/2006/main" xmlns:r="http://schemas.openxmlformats.org/officeDocument/2006/relationships" xmlns:p="http://schemas.openxmlformats.org/presentationml/2006/main">
  <p:tag name="NUM" val="2"/>
</p:tagLst>
</file>

<file path=ppt/tags/tag149.xml><?xml version="1.0" encoding="utf-8"?>
<p:tagLst xmlns:a="http://schemas.openxmlformats.org/drawingml/2006/main" xmlns:r="http://schemas.openxmlformats.org/officeDocument/2006/relationships" xmlns:p="http://schemas.openxmlformats.org/presentationml/2006/main">
  <p:tag name="NUM" val="4"/>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50.xml><?xml version="1.0" encoding="utf-8"?>
<p:tagLst xmlns:a="http://schemas.openxmlformats.org/drawingml/2006/main" xmlns:r="http://schemas.openxmlformats.org/officeDocument/2006/relationships" xmlns:p="http://schemas.openxmlformats.org/presentationml/2006/main">
  <p:tag name="NUM" val="1"/>
</p:tagLst>
</file>

<file path=ppt/tags/tag151.xml><?xml version="1.0" encoding="utf-8"?>
<p:tagLst xmlns:a="http://schemas.openxmlformats.org/drawingml/2006/main" xmlns:r="http://schemas.openxmlformats.org/officeDocument/2006/relationships" xmlns:p="http://schemas.openxmlformats.org/presentationml/2006/main">
  <p:tag name="NUM" val="2"/>
</p:tagLst>
</file>

<file path=ppt/tags/tag152.xml><?xml version="1.0" encoding="utf-8"?>
<p:tagLst xmlns:a="http://schemas.openxmlformats.org/drawingml/2006/main" xmlns:r="http://schemas.openxmlformats.org/officeDocument/2006/relationships" xmlns:p="http://schemas.openxmlformats.org/presentationml/2006/main">
  <p:tag name="NUM" val="4"/>
</p:tagLst>
</file>

<file path=ppt/tags/tag153.xml><?xml version="1.0" encoding="utf-8"?>
<p:tagLst xmlns:a="http://schemas.openxmlformats.org/drawingml/2006/main" xmlns:r="http://schemas.openxmlformats.org/officeDocument/2006/relationships" xmlns:p="http://schemas.openxmlformats.org/presentationml/2006/main">
  <p:tag name="NUM" val="2"/>
</p:tagLst>
</file>

<file path=ppt/tags/tag154.xml><?xml version="1.0" encoding="utf-8"?>
<p:tagLst xmlns:a="http://schemas.openxmlformats.org/drawingml/2006/main" xmlns:r="http://schemas.openxmlformats.org/officeDocument/2006/relationships" xmlns:p="http://schemas.openxmlformats.org/presentationml/2006/main">
  <p:tag name="NUM" val="3"/>
</p:tagLst>
</file>

<file path=ppt/tags/tag155.xml><?xml version="1.0" encoding="utf-8"?>
<p:tagLst xmlns:a="http://schemas.openxmlformats.org/drawingml/2006/main" xmlns:r="http://schemas.openxmlformats.org/officeDocument/2006/relationships" xmlns:p="http://schemas.openxmlformats.org/presentationml/2006/main">
  <p:tag name="NUM" val="4"/>
</p:tagLst>
</file>

<file path=ppt/tags/tag156.xml><?xml version="1.0" encoding="utf-8"?>
<p:tagLst xmlns:a="http://schemas.openxmlformats.org/drawingml/2006/main" xmlns:r="http://schemas.openxmlformats.org/officeDocument/2006/relationships" xmlns:p="http://schemas.openxmlformats.org/presentationml/2006/main">
  <p:tag name="NUM" val="2"/>
</p:tagLst>
</file>

<file path=ppt/tags/tag157.xml><?xml version="1.0" encoding="utf-8"?>
<p:tagLst xmlns:a="http://schemas.openxmlformats.org/drawingml/2006/main" xmlns:r="http://schemas.openxmlformats.org/officeDocument/2006/relationships" xmlns:p="http://schemas.openxmlformats.org/presentationml/2006/main">
  <p:tag name="NUM" val="3"/>
</p:tagLst>
</file>

<file path=ppt/tags/tag158.xml><?xml version="1.0" encoding="utf-8"?>
<p:tagLst xmlns:a="http://schemas.openxmlformats.org/drawingml/2006/main" xmlns:r="http://schemas.openxmlformats.org/officeDocument/2006/relationships" xmlns:p="http://schemas.openxmlformats.org/presentationml/2006/main">
  <p:tag name="NUM" val="4"/>
</p:tagLst>
</file>

<file path=ppt/tags/tag159.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NUM" val="3"/>
</p:tagLst>
</file>

<file path=ppt/tags/tag160.xml><?xml version="1.0" encoding="utf-8"?>
<p:tagLst xmlns:a="http://schemas.openxmlformats.org/drawingml/2006/main" xmlns:r="http://schemas.openxmlformats.org/officeDocument/2006/relationships" xmlns:p="http://schemas.openxmlformats.org/presentationml/2006/main">
  <p:tag name="NUM" val="3"/>
</p:tagLst>
</file>

<file path=ppt/tags/tag161.xml><?xml version="1.0" encoding="utf-8"?>
<p:tagLst xmlns:a="http://schemas.openxmlformats.org/drawingml/2006/main" xmlns:r="http://schemas.openxmlformats.org/officeDocument/2006/relationships" xmlns:p="http://schemas.openxmlformats.org/presentationml/2006/main">
  <p:tag name="NUM" val="4"/>
</p:tagLst>
</file>

<file path=ppt/tags/tag162.xml><?xml version="1.0" encoding="utf-8"?>
<p:tagLst xmlns:a="http://schemas.openxmlformats.org/drawingml/2006/main" xmlns:r="http://schemas.openxmlformats.org/officeDocument/2006/relationships" xmlns:p="http://schemas.openxmlformats.org/presentationml/2006/main">
  <p:tag name="NUM" val="1"/>
</p:tagLst>
</file>

<file path=ppt/tags/tag163.xml><?xml version="1.0" encoding="utf-8"?>
<p:tagLst xmlns:a="http://schemas.openxmlformats.org/drawingml/2006/main" xmlns:r="http://schemas.openxmlformats.org/officeDocument/2006/relationships" xmlns:p="http://schemas.openxmlformats.org/presentationml/2006/main">
  <p:tag name="NUM" val="2"/>
</p:tagLst>
</file>

<file path=ppt/tags/tag164.xml><?xml version="1.0" encoding="utf-8"?>
<p:tagLst xmlns:a="http://schemas.openxmlformats.org/drawingml/2006/main" xmlns:r="http://schemas.openxmlformats.org/officeDocument/2006/relationships" xmlns:p="http://schemas.openxmlformats.org/presentationml/2006/main">
  <p:tag name="NUM" val="3"/>
</p:tagLst>
</file>

<file path=ppt/tags/tag165.xml><?xml version="1.0" encoding="utf-8"?>
<p:tagLst xmlns:a="http://schemas.openxmlformats.org/drawingml/2006/main" xmlns:r="http://schemas.openxmlformats.org/officeDocument/2006/relationships" xmlns:p="http://schemas.openxmlformats.org/presentationml/2006/main">
  <p:tag name="NUM" val="1"/>
</p:tagLst>
</file>

<file path=ppt/tags/tag166.xml><?xml version="1.0" encoding="utf-8"?>
<p:tagLst xmlns:a="http://schemas.openxmlformats.org/drawingml/2006/main" xmlns:r="http://schemas.openxmlformats.org/officeDocument/2006/relationships" xmlns:p="http://schemas.openxmlformats.org/presentationml/2006/main">
  <p:tag name="NUM" val="2"/>
</p:tagLst>
</file>

<file path=ppt/tags/tag167.xml><?xml version="1.0" encoding="utf-8"?>
<p:tagLst xmlns:a="http://schemas.openxmlformats.org/drawingml/2006/main" xmlns:r="http://schemas.openxmlformats.org/officeDocument/2006/relationships" xmlns:p="http://schemas.openxmlformats.org/presentationml/2006/main">
  <p:tag name="NUM" val="3"/>
</p:tagLst>
</file>

<file path=ppt/tags/tag168.xml><?xml version="1.0" encoding="utf-8"?>
<p:tagLst xmlns:a="http://schemas.openxmlformats.org/drawingml/2006/main" xmlns:r="http://schemas.openxmlformats.org/officeDocument/2006/relationships" xmlns:p="http://schemas.openxmlformats.org/presentationml/2006/main">
  <p:tag name="NUM" val="4"/>
</p:tagLst>
</file>

<file path=ppt/tags/tag169.xml><?xml version="1.0" encoding="utf-8"?>
<p:tagLst xmlns:a="http://schemas.openxmlformats.org/drawingml/2006/main" xmlns:r="http://schemas.openxmlformats.org/officeDocument/2006/relationships" xmlns:p="http://schemas.openxmlformats.org/presentationml/2006/main">
  <p:tag name="NUM" val="5"/>
</p:tagLst>
</file>

<file path=ppt/tags/tag17.xml><?xml version="1.0" encoding="utf-8"?>
<p:tagLst xmlns:a="http://schemas.openxmlformats.org/drawingml/2006/main" xmlns:r="http://schemas.openxmlformats.org/officeDocument/2006/relationships" xmlns:p="http://schemas.openxmlformats.org/presentationml/2006/main">
  <p:tag name="NUM" val="4"/>
</p:tagLst>
</file>

<file path=ppt/tags/tag170.xml><?xml version="1.0" encoding="utf-8"?>
<p:tagLst xmlns:a="http://schemas.openxmlformats.org/drawingml/2006/main" xmlns:r="http://schemas.openxmlformats.org/officeDocument/2006/relationships" xmlns:p="http://schemas.openxmlformats.org/presentationml/2006/main">
  <p:tag name="NUM" val="6"/>
</p:tagLst>
</file>

<file path=ppt/tags/tag171.xml><?xml version="1.0" encoding="utf-8"?>
<p:tagLst xmlns:a="http://schemas.openxmlformats.org/drawingml/2006/main" xmlns:r="http://schemas.openxmlformats.org/officeDocument/2006/relationships" xmlns:p="http://schemas.openxmlformats.org/presentationml/2006/main">
  <p:tag name="NUM" val="7"/>
</p:tagLst>
</file>

<file path=ppt/tags/tag172.xml><?xml version="1.0" encoding="utf-8"?>
<p:tagLst xmlns:a="http://schemas.openxmlformats.org/drawingml/2006/main" xmlns:r="http://schemas.openxmlformats.org/officeDocument/2006/relationships" xmlns:p="http://schemas.openxmlformats.org/presentationml/2006/main">
  <p:tag name="NUM" val="8"/>
</p:tagLst>
</file>

<file path=ppt/tags/tag173.xml><?xml version="1.0" encoding="utf-8"?>
<p:tagLst xmlns:a="http://schemas.openxmlformats.org/drawingml/2006/main" xmlns:r="http://schemas.openxmlformats.org/officeDocument/2006/relationships" xmlns:p="http://schemas.openxmlformats.org/presentationml/2006/main">
  <p:tag name="NUM" val="9"/>
</p:tagLst>
</file>

<file path=ppt/tags/tag174.xml><?xml version="1.0" encoding="utf-8"?>
<p:tagLst xmlns:a="http://schemas.openxmlformats.org/drawingml/2006/main" xmlns:r="http://schemas.openxmlformats.org/officeDocument/2006/relationships" xmlns:p="http://schemas.openxmlformats.org/presentationml/2006/main">
  <p:tag name="NUM" val="10"/>
</p:tagLst>
</file>

<file path=ppt/tags/tag175.xml><?xml version="1.0" encoding="utf-8"?>
<p:tagLst xmlns:a="http://schemas.openxmlformats.org/drawingml/2006/main" xmlns:r="http://schemas.openxmlformats.org/officeDocument/2006/relationships" xmlns:p="http://schemas.openxmlformats.org/presentationml/2006/main">
  <p:tag name="NUM" val="1"/>
</p:tagLst>
</file>

<file path=ppt/tags/tag176.xml><?xml version="1.0" encoding="utf-8"?>
<p:tagLst xmlns:a="http://schemas.openxmlformats.org/drawingml/2006/main" xmlns:r="http://schemas.openxmlformats.org/officeDocument/2006/relationships" xmlns:p="http://schemas.openxmlformats.org/presentationml/2006/main">
  <p:tag name="NUM" val="2"/>
</p:tagLst>
</file>

<file path=ppt/tags/tag177.xml><?xml version="1.0" encoding="utf-8"?>
<p:tagLst xmlns:a="http://schemas.openxmlformats.org/drawingml/2006/main" xmlns:r="http://schemas.openxmlformats.org/officeDocument/2006/relationships" xmlns:p="http://schemas.openxmlformats.org/presentationml/2006/main">
  <p:tag name="NUM" val="3"/>
</p:tagLst>
</file>

<file path=ppt/tags/tag178.xml><?xml version="1.0" encoding="utf-8"?>
<p:tagLst xmlns:a="http://schemas.openxmlformats.org/drawingml/2006/main" xmlns:r="http://schemas.openxmlformats.org/officeDocument/2006/relationships" xmlns:p="http://schemas.openxmlformats.org/presentationml/2006/main">
  <p:tag name="NUM" val="4"/>
</p:tagLst>
</file>

<file path=ppt/tags/tag179.xml><?xml version="1.0" encoding="utf-8"?>
<p:tagLst xmlns:a="http://schemas.openxmlformats.org/drawingml/2006/main" xmlns:r="http://schemas.openxmlformats.org/officeDocument/2006/relationships" xmlns:p="http://schemas.openxmlformats.org/presentationml/2006/main">
  <p:tag name="NUM" val="5"/>
</p:tagLst>
</file>

<file path=ppt/tags/tag18.xml><?xml version="1.0" encoding="utf-8"?>
<p:tagLst xmlns:a="http://schemas.openxmlformats.org/drawingml/2006/main" xmlns:r="http://schemas.openxmlformats.org/officeDocument/2006/relationships" xmlns:p="http://schemas.openxmlformats.org/presentationml/2006/main">
  <p:tag name="NUM" val="5"/>
</p:tagLst>
</file>

<file path=ppt/tags/tag180.xml><?xml version="1.0" encoding="utf-8"?>
<p:tagLst xmlns:a="http://schemas.openxmlformats.org/drawingml/2006/main" xmlns:r="http://schemas.openxmlformats.org/officeDocument/2006/relationships" xmlns:p="http://schemas.openxmlformats.org/presentationml/2006/main">
  <p:tag name="NUM" val="6"/>
</p:tagLst>
</file>

<file path=ppt/tags/tag181.xml><?xml version="1.0" encoding="utf-8"?>
<p:tagLst xmlns:a="http://schemas.openxmlformats.org/drawingml/2006/main" xmlns:r="http://schemas.openxmlformats.org/officeDocument/2006/relationships" xmlns:p="http://schemas.openxmlformats.org/presentationml/2006/main">
  <p:tag name="NUM" val="7"/>
</p:tagLst>
</file>

<file path=ppt/tags/tag182.xml><?xml version="1.0" encoding="utf-8"?>
<p:tagLst xmlns:a="http://schemas.openxmlformats.org/drawingml/2006/main" xmlns:r="http://schemas.openxmlformats.org/officeDocument/2006/relationships" xmlns:p="http://schemas.openxmlformats.org/presentationml/2006/main">
  <p:tag name="NUM" val="8"/>
</p:tagLst>
</file>

<file path=ppt/tags/tag183.xml><?xml version="1.0" encoding="utf-8"?>
<p:tagLst xmlns:a="http://schemas.openxmlformats.org/drawingml/2006/main" xmlns:r="http://schemas.openxmlformats.org/officeDocument/2006/relationships" xmlns:p="http://schemas.openxmlformats.org/presentationml/2006/main">
  <p:tag name="NUM" val="1"/>
</p:tagLst>
</file>

<file path=ppt/tags/tag184.xml><?xml version="1.0" encoding="utf-8"?>
<p:tagLst xmlns:a="http://schemas.openxmlformats.org/drawingml/2006/main" xmlns:r="http://schemas.openxmlformats.org/officeDocument/2006/relationships" xmlns:p="http://schemas.openxmlformats.org/presentationml/2006/main">
  <p:tag name="NUM" val="2"/>
</p:tagLst>
</file>

<file path=ppt/tags/tag185.xml><?xml version="1.0" encoding="utf-8"?>
<p:tagLst xmlns:a="http://schemas.openxmlformats.org/drawingml/2006/main" xmlns:r="http://schemas.openxmlformats.org/officeDocument/2006/relationships" xmlns:p="http://schemas.openxmlformats.org/presentationml/2006/main">
  <p:tag name="NUM" val="3"/>
</p:tagLst>
</file>

<file path=ppt/tags/tag186.xml><?xml version="1.0" encoding="utf-8"?>
<p:tagLst xmlns:a="http://schemas.openxmlformats.org/drawingml/2006/main" xmlns:r="http://schemas.openxmlformats.org/officeDocument/2006/relationships" xmlns:p="http://schemas.openxmlformats.org/presentationml/2006/main">
  <p:tag name="NUM" val="3"/>
</p:tagLst>
</file>

<file path=ppt/tags/tag187.xml><?xml version="1.0" encoding="utf-8"?>
<p:tagLst xmlns:a="http://schemas.openxmlformats.org/drawingml/2006/main" xmlns:r="http://schemas.openxmlformats.org/officeDocument/2006/relationships" xmlns:p="http://schemas.openxmlformats.org/presentationml/2006/main">
  <p:tag name="NUM" val="3"/>
</p:tagLst>
</file>

<file path=ppt/tags/tag188.xml><?xml version="1.0" encoding="utf-8"?>
<p:tagLst xmlns:a="http://schemas.openxmlformats.org/drawingml/2006/main" xmlns:r="http://schemas.openxmlformats.org/officeDocument/2006/relationships" xmlns:p="http://schemas.openxmlformats.org/presentationml/2006/main">
  <p:tag name="NUM" val="3"/>
</p:tagLst>
</file>

<file path=ppt/tags/tag189.xml><?xml version="1.0" encoding="utf-8"?>
<p:tagLst xmlns:a="http://schemas.openxmlformats.org/drawingml/2006/main" xmlns:r="http://schemas.openxmlformats.org/officeDocument/2006/relationships" xmlns:p="http://schemas.openxmlformats.org/presentationml/2006/main">
  <p:tag name="NUM" val="5"/>
</p:tagLst>
</file>

<file path=ppt/tags/tag19.xml><?xml version="1.0" encoding="utf-8"?>
<p:tagLst xmlns:a="http://schemas.openxmlformats.org/drawingml/2006/main" xmlns:r="http://schemas.openxmlformats.org/officeDocument/2006/relationships" xmlns:p="http://schemas.openxmlformats.org/presentationml/2006/main">
  <p:tag name="NUM" val="6"/>
</p:tagLst>
</file>

<file path=ppt/tags/tag190.xml><?xml version="1.0" encoding="utf-8"?>
<p:tagLst xmlns:a="http://schemas.openxmlformats.org/drawingml/2006/main" xmlns:r="http://schemas.openxmlformats.org/officeDocument/2006/relationships" xmlns:p="http://schemas.openxmlformats.org/presentationml/2006/main">
  <p:tag name="NUM" val="5"/>
</p:tagLst>
</file>

<file path=ppt/tags/tag191.xml><?xml version="1.0" encoding="utf-8"?>
<p:tagLst xmlns:a="http://schemas.openxmlformats.org/drawingml/2006/main" xmlns:r="http://schemas.openxmlformats.org/officeDocument/2006/relationships" xmlns:p="http://schemas.openxmlformats.org/presentationml/2006/main">
  <p:tag name="NUM" val="1"/>
</p:tagLst>
</file>

<file path=ppt/tags/tag192.xml><?xml version="1.0" encoding="utf-8"?>
<p:tagLst xmlns:a="http://schemas.openxmlformats.org/drawingml/2006/main" xmlns:r="http://schemas.openxmlformats.org/officeDocument/2006/relationships" xmlns:p="http://schemas.openxmlformats.org/presentationml/2006/main">
  <p:tag name="NUM" val="2"/>
</p:tagLst>
</file>

<file path=ppt/tags/tag193.xml><?xml version="1.0" encoding="utf-8"?>
<p:tagLst xmlns:a="http://schemas.openxmlformats.org/drawingml/2006/main" xmlns:r="http://schemas.openxmlformats.org/officeDocument/2006/relationships" xmlns:p="http://schemas.openxmlformats.org/presentationml/2006/main">
  <p:tag name="NUM" val="3"/>
</p:tagLst>
</file>

<file path=ppt/tags/tag194.xml><?xml version="1.0" encoding="utf-8"?>
<p:tagLst xmlns:a="http://schemas.openxmlformats.org/drawingml/2006/main" xmlns:r="http://schemas.openxmlformats.org/officeDocument/2006/relationships" xmlns:p="http://schemas.openxmlformats.org/presentationml/2006/main">
  <p:tag name="NUM" val="4"/>
</p:tagLst>
</file>

<file path=ppt/tags/tag195.xml><?xml version="1.0" encoding="utf-8"?>
<p:tagLst xmlns:a="http://schemas.openxmlformats.org/drawingml/2006/main" xmlns:r="http://schemas.openxmlformats.org/officeDocument/2006/relationships" xmlns:p="http://schemas.openxmlformats.org/presentationml/2006/main">
  <p:tag name="NUM" val="1"/>
</p:tagLst>
</file>

<file path=ppt/tags/tag196.xml><?xml version="1.0" encoding="utf-8"?>
<p:tagLst xmlns:a="http://schemas.openxmlformats.org/drawingml/2006/main" xmlns:r="http://schemas.openxmlformats.org/officeDocument/2006/relationships" xmlns:p="http://schemas.openxmlformats.org/presentationml/2006/main">
  <p:tag name="NUM" val="2"/>
</p:tagLst>
</file>

<file path=ppt/tags/tag197.xml><?xml version="1.0" encoding="utf-8"?>
<p:tagLst xmlns:a="http://schemas.openxmlformats.org/drawingml/2006/main" xmlns:r="http://schemas.openxmlformats.org/officeDocument/2006/relationships" xmlns:p="http://schemas.openxmlformats.org/presentationml/2006/main">
  <p:tag name="NUM" val="3"/>
</p:tagLst>
</file>

<file path=ppt/tags/tag198.xml><?xml version="1.0" encoding="utf-8"?>
<p:tagLst xmlns:a="http://schemas.openxmlformats.org/drawingml/2006/main" xmlns:r="http://schemas.openxmlformats.org/officeDocument/2006/relationships" xmlns:p="http://schemas.openxmlformats.org/presentationml/2006/main">
  <p:tag name="NUM" val="4"/>
</p:tagLst>
</file>

<file path=ppt/tags/tag199.xml><?xml version="1.0" encoding="utf-8"?>
<p:tagLst xmlns:a="http://schemas.openxmlformats.org/drawingml/2006/main" xmlns:r="http://schemas.openxmlformats.org/officeDocument/2006/relationships" xmlns:p="http://schemas.openxmlformats.org/presentationml/2006/main">
  <p:tag name="NUM" val="5"/>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7"/>
</p:tagLst>
</file>

<file path=ppt/tags/tag200.xml><?xml version="1.0" encoding="utf-8"?>
<p:tagLst xmlns:a="http://schemas.openxmlformats.org/drawingml/2006/main" xmlns:r="http://schemas.openxmlformats.org/officeDocument/2006/relationships" xmlns:p="http://schemas.openxmlformats.org/presentationml/2006/main">
  <p:tag name="NUM" val="1"/>
</p:tagLst>
</file>

<file path=ppt/tags/tag201.xml><?xml version="1.0" encoding="utf-8"?>
<p:tagLst xmlns:a="http://schemas.openxmlformats.org/drawingml/2006/main" xmlns:r="http://schemas.openxmlformats.org/officeDocument/2006/relationships" xmlns:p="http://schemas.openxmlformats.org/presentationml/2006/main">
  <p:tag name="NUM" val="2"/>
</p:tagLst>
</file>

<file path=ppt/tags/tag202.xml><?xml version="1.0" encoding="utf-8"?>
<p:tagLst xmlns:a="http://schemas.openxmlformats.org/drawingml/2006/main" xmlns:r="http://schemas.openxmlformats.org/officeDocument/2006/relationships" xmlns:p="http://schemas.openxmlformats.org/presentationml/2006/main">
  <p:tag name="NUM" val="3"/>
</p:tagLst>
</file>

<file path=ppt/tags/tag203.xml><?xml version="1.0" encoding="utf-8"?>
<p:tagLst xmlns:a="http://schemas.openxmlformats.org/drawingml/2006/main" xmlns:r="http://schemas.openxmlformats.org/officeDocument/2006/relationships" xmlns:p="http://schemas.openxmlformats.org/presentationml/2006/main">
  <p:tag name="NUM" val="4"/>
</p:tagLst>
</file>

<file path=ppt/tags/tag204.xml><?xml version="1.0" encoding="utf-8"?>
<p:tagLst xmlns:a="http://schemas.openxmlformats.org/drawingml/2006/main" xmlns:r="http://schemas.openxmlformats.org/officeDocument/2006/relationships" xmlns:p="http://schemas.openxmlformats.org/presentationml/2006/main">
  <p:tag name="NUM" val="3"/>
</p:tagLst>
</file>

<file path=ppt/tags/tag205.xml><?xml version="1.0" encoding="utf-8"?>
<p:tagLst xmlns:a="http://schemas.openxmlformats.org/drawingml/2006/main" xmlns:r="http://schemas.openxmlformats.org/officeDocument/2006/relationships" xmlns:p="http://schemas.openxmlformats.org/presentationml/2006/main">
  <p:tag name="NUM" val="4"/>
</p:tagLst>
</file>

<file path=ppt/tags/tag206.xml><?xml version="1.0" encoding="utf-8"?>
<p:tagLst xmlns:a="http://schemas.openxmlformats.org/drawingml/2006/main" xmlns:r="http://schemas.openxmlformats.org/officeDocument/2006/relationships" xmlns:p="http://schemas.openxmlformats.org/presentationml/2006/main">
  <p:tag name="NUM" val="5"/>
</p:tagLst>
</file>

<file path=ppt/tags/tag207.xml><?xml version="1.0" encoding="utf-8"?>
<p:tagLst xmlns:a="http://schemas.openxmlformats.org/drawingml/2006/main" xmlns:r="http://schemas.openxmlformats.org/officeDocument/2006/relationships" xmlns:p="http://schemas.openxmlformats.org/presentationml/2006/main">
  <p:tag name="NUM" val="1"/>
</p:tagLst>
</file>

<file path=ppt/tags/tag208.xml><?xml version="1.0" encoding="utf-8"?>
<p:tagLst xmlns:a="http://schemas.openxmlformats.org/drawingml/2006/main" xmlns:r="http://schemas.openxmlformats.org/officeDocument/2006/relationships" xmlns:p="http://schemas.openxmlformats.org/presentationml/2006/main">
  <p:tag name="NUM" val="2"/>
</p:tagLst>
</file>

<file path=ppt/tags/tag209.xml><?xml version="1.0" encoding="utf-8"?>
<p:tagLst xmlns:a="http://schemas.openxmlformats.org/drawingml/2006/main" xmlns:r="http://schemas.openxmlformats.org/officeDocument/2006/relationships" xmlns:p="http://schemas.openxmlformats.org/presentationml/2006/main">
  <p:tag name="NUM" val="5"/>
</p:tagLst>
</file>

<file path=ppt/tags/tag21.xml><?xml version="1.0" encoding="utf-8"?>
<p:tagLst xmlns:a="http://schemas.openxmlformats.org/drawingml/2006/main" xmlns:r="http://schemas.openxmlformats.org/officeDocument/2006/relationships" xmlns:p="http://schemas.openxmlformats.org/presentationml/2006/main">
  <p:tag name="NUM" val="8"/>
</p:tagLst>
</file>

<file path=ppt/tags/tag210.xml><?xml version="1.0" encoding="utf-8"?>
<p:tagLst xmlns:a="http://schemas.openxmlformats.org/drawingml/2006/main" xmlns:r="http://schemas.openxmlformats.org/officeDocument/2006/relationships" xmlns:p="http://schemas.openxmlformats.org/presentationml/2006/main">
  <p:tag name="NUM" val="1"/>
</p:tagLst>
</file>

<file path=ppt/tags/tag211.xml><?xml version="1.0" encoding="utf-8"?>
<p:tagLst xmlns:a="http://schemas.openxmlformats.org/drawingml/2006/main" xmlns:r="http://schemas.openxmlformats.org/officeDocument/2006/relationships" xmlns:p="http://schemas.openxmlformats.org/presentationml/2006/main">
  <p:tag name="NUM" val="2"/>
</p:tagLst>
</file>

<file path=ppt/tags/tag212.xml><?xml version="1.0" encoding="utf-8"?>
<p:tagLst xmlns:a="http://schemas.openxmlformats.org/drawingml/2006/main" xmlns:r="http://schemas.openxmlformats.org/officeDocument/2006/relationships" xmlns:p="http://schemas.openxmlformats.org/presentationml/2006/main">
  <p:tag name="NUM" val="5"/>
</p:tagLst>
</file>

<file path=ppt/tags/tag213.xml><?xml version="1.0" encoding="utf-8"?>
<p:tagLst xmlns:a="http://schemas.openxmlformats.org/drawingml/2006/main" xmlns:r="http://schemas.openxmlformats.org/officeDocument/2006/relationships" xmlns:p="http://schemas.openxmlformats.org/presentationml/2006/main">
  <p:tag name="NUM" val="1"/>
</p:tagLst>
</file>

<file path=ppt/tags/tag214.xml><?xml version="1.0" encoding="utf-8"?>
<p:tagLst xmlns:a="http://schemas.openxmlformats.org/drawingml/2006/main" xmlns:r="http://schemas.openxmlformats.org/officeDocument/2006/relationships" xmlns:p="http://schemas.openxmlformats.org/presentationml/2006/main">
  <p:tag name="NUM" val="2"/>
</p:tagLst>
</file>

<file path=ppt/tags/tag215.xml><?xml version="1.0" encoding="utf-8"?>
<p:tagLst xmlns:a="http://schemas.openxmlformats.org/drawingml/2006/main" xmlns:r="http://schemas.openxmlformats.org/officeDocument/2006/relationships" xmlns:p="http://schemas.openxmlformats.org/presentationml/2006/main">
  <p:tag name="NUM" val="3"/>
</p:tagLst>
</file>

<file path=ppt/tags/tag216.xml><?xml version="1.0" encoding="utf-8"?>
<p:tagLst xmlns:a="http://schemas.openxmlformats.org/drawingml/2006/main" xmlns:r="http://schemas.openxmlformats.org/officeDocument/2006/relationships" xmlns:p="http://schemas.openxmlformats.org/presentationml/2006/main">
  <p:tag name="NUM" val="1"/>
</p:tagLst>
</file>

<file path=ppt/tags/tag217.xml><?xml version="1.0" encoding="utf-8"?>
<p:tagLst xmlns:a="http://schemas.openxmlformats.org/drawingml/2006/main" xmlns:r="http://schemas.openxmlformats.org/officeDocument/2006/relationships" xmlns:p="http://schemas.openxmlformats.org/presentationml/2006/main">
  <p:tag name="NUM" val="2"/>
</p:tagLst>
</file>

<file path=ppt/tags/tag218.xml><?xml version="1.0" encoding="utf-8"?>
<p:tagLst xmlns:a="http://schemas.openxmlformats.org/drawingml/2006/main" xmlns:r="http://schemas.openxmlformats.org/officeDocument/2006/relationships" xmlns:p="http://schemas.openxmlformats.org/presentationml/2006/main">
  <p:tag name="NUM" val="3"/>
</p:tagLst>
</file>

<file path=ppt/tags/tag219.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9"/>
</p:tagLst>
</file>

<file path=ppt/tags/tag220.xml><?xml version="1.0" encoding="utf-8"?>
<p:tagLst xmlns:a="http://schemas.openxmlformats.org/drawingml/2006/main" xmlns:r="http://schemas.openxmlformats.org/officeDocument/2006/relationships" xmlns:p="http://schemas.openxmlformats.org/presentationml/2006/main">
  <p:tag name="NUM" val="2"/>
</p:tagLst>
</file>

<file path=ppt/tags/tag221.xml><?xml version="1.0" encoding="utf-8"?>
<p:tagLst xmlns:a="http://schemas.openxmlformats.org/drawingml/2006/main" xmlns:r="http://schemas.openxmlformats.org/officeDocument/2006/relationships" xmlns:p="http://schemas.openxmlformats.org/presentationml/2006/main">
  <p:tag name="NUM" val="3"/>
</p:tagLst>
</file>

<file path=ppt/tags/tag222.xml><?xml version="1.0" encoding="utf-8"?>
<p:tagLst xmlns:a="http://schemas.openxmlformats.org/drawingml/2006/main" xmlns:r="http://schemas.openxmlformats.org/officeDocument/2006/relationships" xmlns:p="http://schemas.openxmlformats.org/presentationml/2006/main">
  <p:tag name="NUM" val="4"/>
</p:tagLst>
</file>

<file path=ppt/tags/tag223.xml><?xml version="1.0" encoding="utf-8"?>
<p:tagLst xmlns:a="http://schemas.openxmlformats.org/drawingml/2006/main" xmlns:r="http://schemas.openxmlformats.org/officeDocument/2006/relationships" xmlns:p="http://schemas.openxmlformats.org/presentationml/2006/main">
  <p:tag name="NUM" val="5"/>
</p:tagLst>
</file>

<file path=ppt/tags/tag224.xml><?xml version="1.0" encoding="utf-8"?>
<p:tagLst xmlns:a="http://schemas.openxmlformats.org/drawingml/2006/main" xmlns:r="http://schemas.openxmlformats.org/officeDocument/2006/relationships" xmlns:p="http://schemas.openxmlformats.org/presentationml/2006/main">
  <p:tag name="NUM" val="6"/>
</p:tagLst>
</file>

<file path=ppt/tags/tag225.xml><?xml version="1.0" encoding="utf-8"?>
<p:tagLst xmlns:a="http://schemas.openxmlformats.org/drawingml/2006/main" xmlns:r="http://schemas.openxmlformats.org/officeDocument/2006/relationships" xmlns:p="http://schemas.openxmlformats.org/presentationml/2006/main">
  <p:tag name="NUM" val="7"/>
</p:tagLst>
</file>

<file path=ppt/tags/tag226.xml><?xml version="1.0" encoding="utf-8"?>
<p:tagLst xmlns:a="http://schemas.openxmlformats.org/drawingml/2006/main" xmlns:r="http://schemas.openxmlformats.org/officeDocument/2006/relationships" xmlns:p="http://schemas.openxmlformats.org/presentationml/2006/main">
  <p:tag name="NUM" val="8"/>
</p:tagLst>
</file>

<file path=ppt/tags/tag227.xml><?xml version="1.0" encoding="utf-8"?>
<p:tagLst xmlns:a="http://schemas.openxmlformats.org/drawingml/2006/main" xmlns:r="http://schemas.openxmlformats.org/officeDocument/2006/relationships" xmlns:p="http://schemas.openxmlformats.org/presentationml/2006/main">
  <p:tag name="NUM" val="8"/>
</p:tagLst>
</file>

<file path=ppt/tags/tag228.xml><?xml version="1.0" encoding="utf-8"?>
<p:tagLst xmlns:a="http://schemas.openxmlformats.org/drawingml/2006/main" xmlns:r="http://schemas.openxmlformats.org/officeDocument/2006/relationships" xmlns:p="http://schemas.openxmlformats.org/presentationml/2006/main">
  <p:tag name="NUM" val="1"/>
</p:tagLst>
</file>

<file path=ppt/tags/tag229.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10"/>
</p:tagLst>
</file>

<file path=ppt/tags/tag230.xml><?xml version="1.0" encoding="utf-8"?>
<p:tagLst xmlns:a="http://schemas.openxmlformats.org/drawingml/2006/main" xmlns:r="http://schemas.openxmlformats.org/officeDocument/2006/relationships" xmlns:p="http://schemas.openxmlformats.org/presentationml/2006/main">
  <p:tag name="NUM" val="3"/>
</p:tagLst>
</file>

<file path=ppt/tags/tag231.xml><?xml version="1.0" encoding="utf-8"?>
<p:tagLst xmlns:a="http://schemas.openxmlformats.org/drawingml/2006/main" xmlns:r="http://schemas.openxmlformats.org/officeDocument/2006/relationships" xmlns:p="http://schemas.openxmlformats.org/presentationml/2006/main">
  <p:tag name="NUM" val="4"/>
</p:tagLst>
</file>

<file path=ppt/tags/tag232.xml><?xml version="1.0" encoding="utf-8"?>
<p:tagLst xmlns:a="http://schemas.openxmlformats.org/drawingml/2006/main" xmlns:r="http://schemas.openxmlformats.org/officeDocument/2006/relationships" xmlns:p="http://schemas.openxmlformats.org/presentationml/2006/main">
  <p:tag name="NUM" val="5"/>
</p:tagLst>
</file>

<file path=ppt/tags/tag233.xml><?xml version="1.0" encoding="utf-8"?>
<p:tagLst xmlns:a="http://schemas.openxmlformats.org/drawingml/2006/main" xmlns:r="http://schemas.openxmlformats.org/officeDocument/2006/relationships" xmlns:p="http://schemas.openxmlformats.org/presentationml/2006/main">
  <p:tag name="NUM" val="6"/>
</p:tagLst>
</file>

<file path=ppt/tags/tag234.xml><?xml version="1.0" encoding="utf-8"?>
<p:tagLst xmlns:a="http://schemas.openxmlformats.org/drawingml/2006/main" xmlns:r="http://schemas.openxmlformats.org/officeDocument/2006/relationships" xmlns:p="http://schemas.openxmlformats.org/presentationml/2006/main">
  <p:tag name="NUM" val="7"/>
</p:tagLst>
</file>

<file path=ppt/tags/tag235.xml><?xml version="1.0" encoding="utf-8"?>
<p:tagLst xmlns:a="http://schemas.openxmlformats.org/drawingml/2006/main" xmlns:r="http://schemas.openxmlformats.org/officeDocument/2006/relationships" xmlns:p="http://schemas.openxmlformats.org/presentationml/2006/main">
  <p:tag name="NUM" val="9"/>
</p:tagLst>
</file>

<file path=ppt/tags/tag236.xml><?xml version="1.0" encoding="utf-8"?>
<p:tagLst xmlns:a="http://schemas.openxmlformats.org/drawingml/2006/main" xmlns:r="http://schemas.openxmlformats.org/officeDocument/2006/relationships" xmlns:p="http://schemas.openxmlformats.org/presentationml/2006/main">
  <p:tag name="NUM" val="10"/>
</p:tagLst>
</file>

<file path=ppt/tags/tag24.xml><?xml version="1.0" encoding="utf-8"?>
<p:tagLst xmlns:a="http://schemas.openxmlformats.org/drawingml/2006/main" xmlns:r="http://schemas.openxmlformats.org/officeDocument/2006/relationships" xmlns:p="http://schemas.openxmlformats.org/presentationml/2006/main">
  <p:tag name="NUM" val="11"/>
</p:tagLst>
</file>

<file path=ppt/tags/tag25.xml><?xml version="1.0" encoding="utf-8"?>
<p:tagLst xmlns:a="http://schemas.openxmlformats.org/drawingml/2006/main" xmlns:r="http://schemas.openxmlformats.org/officeDocument/2006/relationships" xmlns:p="http://schemas.openxmlformats.org/presentationml/2006/main">
  <p:tag name="NUM" val="12"/>
</p:tagLst>
</file>

<file path=ppt/tags/tag26.xml><?xml version="1.0" encoding="utf-8"?>
<p:tagLst xmlns:a="http://schemas.openxmlformats.org/drawingml/2006/main" xmlns:r="http://schemas.openxmlformats.org/officeDocument/2006/relationships" xmlns:p="http://schemas.openxmlformats.org/presentationml/2006/main">
  <p:tag name="NUM" val="13"/>
</p:tagLst>
</file>

<file path=ppt/tags/tag27.xml><?xml version="1.0" encoding="utf-8"?>
<p:tagLst xmlns:a="http://schemas.openxmlformats.org/drawingml/2006/main" xmlns:r="http://schemas.openxmlformats.org/officeDocument/2006/relationships" xmlns:p="http://schemas.openxmlformats.org/presentationml/2006/main">
  <p:tag name="NUM" val="14"/>
</p:tagLst>
</file>

<file path=ppt/tags/tag28.xml><?xml version="1.0" encoding="utf-8"?>
<p:tagLst xmlns:a="http://schemas.openxmlformats.org/drawingml/2006/main" xmlns:r="http://schemas.openxmlformats.org/officeDocument/2006/relationships" xmlns:p="http://schemas.openxmlformats.org/presentationml/2006/main">
  <p:tag name="NUM" val="15"/>
</p:tagLst>
</file>

<file path=ppt/tags/tag29.xml><?xml version="1.0" encoding="utf-8"?>
<p:tagLst xmlns:a="http://schemas.openxmlformats.org/drawingml/2006/main" xmlns:r="http://schemas.openxmlformats.org/officeDocument/2006/relationships" xmlns:p="http://schemas.openxmlformats.org/presentationml/2006/main">
  <p:tag name="NUM" val="16"/>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17"/>
</p:tagLst>
</file>

<file path=ppt/tags/tag31.xml><?xml version="1.0" encoding="utf-8"?>
<p:tagLst xmlns:a="http://schemas.openxmlformats.org/drawingml/2006/main" xmlns:r="http://schemas.openxmlformats.org/officeDocument/2006/relationships" xmlns:p="http://schemas.openxmlformats.org/presentationml/2006/main">
  <p:tag name="NUM" val="18"/>
</p:tagLst>
</file>

<file path=ppt/tags/tag32.xml><?xml version="1.0" encoding="utf-8"?>
<p:tagLst xmlns:a="http://schemas.openxmlformats.org/drawingml/2006/main" xmlns:r="http://schemas.openxmlformats.org/officeDocument/2006/relationships" xmlns:p="http://schemas.openxmlformats.org/presentationml/2006/main">
  <p:tag name="NUM" val="19"/>
</p:tagLst>
</file>

<file path=ppt/tags/tag33.xml><?xml version="1.0" encoding="utf-8"?>
<p:tagLst xmlns:a="http://schemas.openxmlformats.org/drawingml/2006/main" xmlns:r="http://schemas.openxmlformats.org/officeDocument/2006/relationships" xmlns:p="http://schemas.openxmlformats.org/presentationml/2006/main">
  <p:tag name="NUM" val="20"/>
</p:tagLst>
</file>

<file path=ppt/tags/tag34.xml><?xml version="1.0" encoding="utf-8"?>
<p:tagLst xmlns:a="http://schemas.openxmlformats.org/drawingml/2006/main" xmlns:r="http://schemas.openxmlformats.org/officeDocument/2006/relationships" xmlns:p="http://schemas.openxmlformats.org/presentationml/2006/main">
  <p:tag name="NUM" val="21"/>
</p:tagLst>
</file>

<file path=ppt/tags/tag35.xml><?xml version="1.0" encoding="utf-8"?>
<p:tagLst xmlns:a="http://schemas.openxmlformats.org/drawingml/2006/main" xmlns:r="http://schemas.openxmlformats.org/officeDocument/2006/relationships" xmlns:p="http://schemas.openxmlformats.org/presentationml/2006/main">
  <p:tag name="NUM" val="22"/>
</p:tagLst>
</file>

<file path=ppt/tags/tag36.xml><?xml version="1.0" encoding="utf-8"?>
<p:tagLst xmlns:a="http://schemas.openxmlformats.org/drawingml/2006/main" xmlns:r="http://schemas.openxmlformats.org/officeDocument/2006/relationships" xmlns:p="http://schemas.openxmlformats.org/presentationml/2006/main">
  <p:tag name="NUM" val="23"/>
</p:tagLst>
</file>

<file path=ppt/tags/tag37.xml><?xml version="1.0" encoding="utf-8"?>
<p:tagLst xmlns:a="http://schemas.openxmlformats.org/drawingml/2006/main" xmlns:r="http://schemas.openxmlformats.org/officeDocument/2006/relationships" xmlns:p="http://schemas.openxmlformats.org/presentationml/2006/main">
  <p:tag name="NUM" val="24"/>
</p:tagLst>
</file>

<file path=ppt/tags/tag38.xml><?xml version="1.0" encoding="utf-8"?>
<p:tagLst xmlns:a="http://schemas.openxmlformats.org/drawingml/2006/main" xmlns:r="http://schemas.openxmlformats.org/officeDocument/2006/relationships" xmlns:p="http://schemas.openxmlformats.org/presentationml/2006/main">
  <p:tag name="NUM" val="25"/>
</p:tagLst>
</file>

<file path=ppt/tags/tag39.xml><?xml version="1.0" encoding="utf-8"?>
<p:tagLst xmlns:a="http://schemas.openxmlformats.org/drawingml/2006/main" xmlns:r="http://schemas.openxmlformats.org/officeDocument/2006/relationships" xmlns:p="http://schemas.openxmlformats.org/presentationml/2006/main">
  <p:tag name="NUM" val="26"/>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27"/>
</p:tagLst>
</file>

<file path=ppt/tags/tag41.xml><?xml version="1.0" encoding="utf-8"?>
<p:tagLst xmlns:a="http://schemas.openxmlformats.org/drawingml/2006/main" xmlns:r="http://schemas.openxmlformats.org/officeDocument/2006/relationships" xmlns:p="http://schemas.openxmlformats.org/presentationml/2006/main">
  <p:tag name="NUM" val="28"/>
</p:tagLst>
</file>

<file path=ppt/tags/tag42.xml><?xml version="1.0" encoding="utf-8"?>
<p:tagLst xmlns:a="http://schemas.openxmlformats.org/drawingml/2006/main" xmlns:r="http://schemas.openxmlformats.org/officeDocument/2006/relationships" xmlns:p="http://schemas.openxmlformats.org/presentationml/2006/main">
  <p:tag name="NUM" val="29"/>
</p:tagLst>
</file>

<file path=ppt/tags/tag43.xml><?xml version="1.0" encoding="utf-8"?>
<p:tagLst xmlns:a="http://schemas.openxmlformats.org/drawingml/2006/main" xmlns:r="http://schemas.openxmlformats.org/officeDocument/2006/relationships" xmlns:p="http://schemas.openxmlformats.org/presentationml/2006/main">
  <p:tag name="NUM" val="30"/>
</p:tagLst>
</file>

<file path=ppt/tags/tag44.xml><?xml version="1.0" encoding="utf-8"?>
<p:tagLst xmlns:a="http://schemas.openxmlformats.org/drawingml/2006/main" xmlns:r="http://schemas.openxmlformats.org/officeDocument/2006/relationships" xmlns:p="http://schemas.openxmlformats.org/presentationml/2006/main">
  <p:tag name="NUM" val="31"/>
</p:tagLst>
</file>

<file path=ppt/tags/tag45.xml><?xml version="1.0" encoding="utf-8"?>
<p:tagLst xmlns:a="http://schemas.openxmlformats.org/drawingml/2006/main" xmlns:r="http://schemas.openxmlformats.org/officeDocument/2006/relationships" xmlns:p="http://schemas.openxmlformats.org/presentationml/2006/main">
  <p:tag name="NUM" val="32"/>
</p:tagLst>
</file>

<file path=ppt/tags/tag46.xml><?xml version="1.0" encoding="utf-8"?>
<p:tagLst xmlns:a="http://schemas.openxmlformats.org/drawingml/2006/main" xmlns:r="http://schemas.openxmlformats.org/officeDocument/2006/relationships" xmlns:p="http://schemas.openxmlformats.org/presentationml/2006/main">
  <p:tag name="NUM" val="33"/>
</p:tagLst>
</file>

<file path=ppt/tags/tag47.xml><?xml version="1.0" encoding="utf-8"?>
<p:tagLst xmlns:a="http://schemas.openxmlformats.org/drawingml/2006/main" xmlns:r="http://schemas.openxmlformats.org/officeDocument/2006/relationships" xmlns:p="http://schemas.openxmlformats.org/presentationml/2006/main">
  <p:tag name="NUM" val="34"/>
</p:tagLst>
</file>

<file path=ppt/tags/tag48.xml><?xml version="1.0" encoding="utf-8"?>
<p:tagLst xmlns:a="http://schemas.openxmlformats.org/drawingml/2006/main" xmlns:r="http://schemas.openxmlformats.org/officeDocument/2006/relationships" xmlns:p="http://schemas.openxmlformats.org/presentationml/2006/main">
  <p:tag name="NUM" val="35"/>
</p:tagLst>
</file>

<file path=ppt/tags/tag49.xml><?xml version="1.0" encoding="utf-8"?>
<p:tagLst xmlns:a="http://schemas.openxmlformats.org/drawingml/2006/main" xmlns:r="http://schemas.openxmlformats.org/officeDocument/2006/relationships" xmlns:p="http://schemas.openxmlformats.org/presentationml/2006/main">
  <p:tag name="NUM" val="36"/>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37"/>
</p:tagLst>
</file>

<file path=ppt/tags/tag51.xml><?xml version="1.0" encoding="utf-8"?>
<p:tagLst xmlns:a="http://schemas.openxmlformats.org/drawingml/2006/main" xmlns:r="http://schemas.openxmlformats.org/officeDocument/2006/relationships" xmlns:p="http://schemas.openxmlformats.org/presentationml/2006/main">
  <p:tag name="NUM" val="38"/>
</p:tagLst>
</file>

<file path=ppt/tags/tag52.xml><?xml version="1.0" encoding="utf-8"?>
<p:tagLst xmlns:a="http://schemas.openxmlformats.org/drawingml/2006/main" xmlns:r="http://schemas.openxmlformats.org/officeDocument/2006/relationships" xmlns:p="http://schemas.openxmlformats.org/presentationml/2006/main">
  <p:tag name="NUM" val="39"/>
</p:tagLst>
</file>

<file path=ppt/tags/tag53.xml><?xml version="1.0" encoding="utf-8"?>
<p:tagLst xmlns:a="http://schemas.openxmlformats.org/drawingml/2006/main" xmlns:r="http://schemas.openxmlformats.org/officeDocument/2006/relationships" xmlns:p="http://schemas.openxmlformats.org/presentationml/2006/main">
  <p:tag name="NUM" val="40"/>
</p:tagLst>
</file>

<file path=ppt/tags/tag54.xml><?xml version="1.0" encoding="utf-8"?>
<p:tagLst xmlns:a="http://schemas.openxmlformats.org/drawingml/2006/main" xmlns:r="http://schemas.openxmlformats.org/officeDocument/2006/relationships" xmlns:p="http://schemas.openxmlformats.org/presentationml/2006/main">
  <p:tag name="NUM" val="1"/>
</p:tagLst>
</file>

<file path=ppt/tags/tag55.xml><?xml version="1.0" encoding="utf-8"?>
<p:tagLst xmlns:a="http://schemas.openxmlformats.org/drawingml/2006/main" xmlns:r="http://schemas.openxmlformats.org/officeDocument/2006/relationships" xmlns:p="http://schemas.openxmlformats.org/presentationml/2006/main">
  <p:tag name="NUM" val="2"/>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4"/>
</p:tagLst>
</file>

<file path=ppt/tags/tag58.xml><?xml version="1.0" encoding="utf-8"?>
<p:tagLst xmlns:a="http://schemas.openxmlformats.org/drawingml/2006/main" xmlns:r="http://schemas.openxmlformats.org/officeDocument/2006/relationships" xmlns:p="http://schemas.openxmlformats.org/presentationml/2006/main">
  <p:tag name="NUM" val="5"/>
</p:tagLst>
</file>

<file path=ppt/tags/tag59.xml><?xml version="1.0" encoding="utf-8"?>
<p:tagLst xmlns:a="http://schemas.openxmlformats.org/drawingml/2006/main" xmlns:r="http://schemas.openxmlformats.org/officeDocument/2006/relationships" xmlns:p="http://schemas.openxmlformats.org/presentationml/2006/main">
  <p:tag name="NUM" val="6"/>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7"/>
</p:tagLst>
</file>

<file path=ppt/tags/tag61.xml><?xml version="1.0" encoding="utf-8"?>
<p:tagLst xmlns:a="http://schemas.openxmlformats.org/drawingml/2006/main" xmlns:r="http://schemas.openxmlformats.org/officeDocument/2006/relationships" xmlns:p="http://schemas.openxmlformats.org/presentationml/2006/main">
  <p:tag name="NUM" val="8"/>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63.xml><?xml version="1.0" encoding="utf-8"?>
<p:tagLst xmlns:a="http://schemas.openxmlformats.org/drawingml/2006/main" xmlns:r="http://schemas.openxmlformats.org/officeDocument/2006/relationships" xmlns:p="http://schemas.openxmlformats.org/presentationml/2006/main">
  <p:tag name="NUM" val="2"/>
</p:tagLst>
</file>

<file path=ppt/tags/tag64.xml><?xml version="1.0" encoding="utf-8"?>
<p:tagLst xmlns:a="http://schemas.openxmlformats.org/drawingml/2006/main" xmlns:r="http://schemas.openxmlformats.org/officeDocument/2006/relationships" xmlns:p="http://schemas.openxmlformats.org/presentationml/2006/main">
  <p:tag name="NUM" val="3"/>
</p:tagLst>
</file>

<file path=ppt/tags/tag65.xml><?xml version="1.0" encoding="utf-8"?>
<p:tagLst xmlns:a="http://schemas.openxmlformats.org/drawingml/2006/main" xmlns:r="http://schemas.openxmlformats.org/officeDocument/2006/relationships" xmlns:p="http://schemas.openxmlformats.org/presentationml/2006/main">
  <p:tag name="NUM" val="4"/>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4"/>
</p:tagLst>
</file>

<file path=ppt/tags/tag73.xml><?xml version="1.0" encoding="utf-8"?>
<p:tagLst xmlns:a="http://schemas.openxmlformats.org/drawingml/2006/main" xmlns:r="http://schemas.openxmlformats.org/officeDocument/2006/relationships" xmlns:p="http://schemas.openxmlformats.org/presentationml/2006/main">
  <p:tag name="NUM" val="5"/>
</p:tagLst>
</file>

<file path=ppt/tags/tag74.xml><?xml version="1.0" encoding="utf-8"?>
<p:tagLst xmlns:a="http://schemas.openxmlformats.org/drawingml/2006/main" xmlns:r="http://schemas.openxmlformats.org/officeDocument/2006/relationships" xmlns:p="http://schemas.openxmlformats.org/presentationml/2006/main">
  <p:tag name="NUM" val="6"/>
</p:tagLst>
</file>

<file path=ppt/tags/tag75.xml><?xml version="1.0" encoding="utf-8"?>
<p:tagLst xmlns:a="http://schemas.openxmlformats.org/drawingml/2006/main" xmlns:r="http://schemas.openxmlformats.org/officeDocument/2006/relationships" xmlns:p="http://schemas.openxmlformats.org/presentationml/2006/main">
  <p:tag name="NUM" val="7"/>
</p:tagLst>
</file>

<file path=ppt/tags/tag76.xml><?xml version="1.0" encoding="utf-8"?>
<p:tagLst xmlns:a="http://schemas.openxmlformats.org/drawingml/2006/main" xmlns:r="http://schemas.openxmlformats.org/officeDocument/2006/relationships" xmlns:p="http://schemas.openxmlformats.org/presentationml/2006/main">
  <p:tag name="NUM" val="8"/>
</p:tagLst>
</file>

<file path=ppt/tags/tag77.xml><?xml version="1.0" encoding="utf-8"?>
<p:tagLst xmlns:a="http://schemas.openxmlformats.org/drawingml/2006/main" xmlns:r="http://schemas.openxmlformats.org/officeDocument/2006/relationships" xmlns:p="http://schemas.openxmlformats.org/presentationml/2006/main">
  <p:tag name="NUM" val="1"/>
</p:tagLst>
</file>

<file path=ppt/tags/tag78.xml><?xml version="1.0" encoding="utf-8"?>
<p:tagLst xmlns:a="http://schemas.openxmlformats.org/drawingml/2006/main" xmlns:r="http://schemas.openxmlformats.org/officeDocument/2006/relationships" xmlns:p="http://schemas.openxmlformats.org/presentationml/2006/main">
  <p:tag name="NUM" val="2"/>
</p:tagLst>
</file>

<file path=ppt/tags/tag79.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4"/>
</p:tagLst>
</file>

<file path=ppt/tags/tag81.xml><?xml version="1.0" encoding="utf-8"?>
<p:tagLst xmlns:a="http://schemas.openxmlformats.org/drawingml/2006/main" xmlns:r="http://schemas.openxmlformats.org/officeDocument/2006/relationships" xmlns:p="http://schemas.openxmlformats.org/presentationml/2006/main">
  <p:tag name="NUM" val="5"/>
</p:tagLst>
</file>

<file path=ppt/tags/tag82.xml><?xml version="1.0" encoding="utf-8"?>
<p:tagLst xmlns:a="http://schemas.openxmlformats.org/drawingml/2006/main" xmlns:r="http://schemas.openxmlformats.org/officeDocument/2006/relationships" xmlns:p="http://schemas.openxmlformats.org/presentationml/2006/main">
  <p:tag name="NUM" val="6"/>
</p:tagLst>
</file>

<file path=ppt/tags/tag83.xml><?xml version="1.0" encoding="utf-8"?>
<p:tagLst xmlns:a="http://schemas.openxmlformats.org/drawingml/2006/main" xmlns:r="http://schemas.openxmlformats.org/officeDocument/2006/relationships" xmlns:p="http://schemas.openxmlformats.org/presentationml/2006/main">
  <p:tag name="NUM" val="7"/>
</p:tagLst>
</file>

<file path=ppt/tags/tag84.xml><?xml version="1.0" encoding="utf-8"?>
<p:tagLst xmlns:a="http://schemas.openxmlformats.org/drawingml/2006/main" xmlns:r="http://schemas.openxmlformats.org/officeDocument/2006/relationships" xmlns:p="http://schemas.openxmlformats.org/presentationml/2006/main">
  <p:tag name="NUM" val="8"/>
</p:tagLst>
</file>

<file path=ppt/tags/tag85.xml><?xml version="1.0" encoding="utf-8"?>
<p:tagLst xmlns:a="http://schemas.openxmlformats.org/drawingml/2006/main" xmlns:r="http://schemas.openxmlformats.org/officeDocument/2006/relationships" xmlns:p="http://schemas.openxmlformats.org/presentationml/2006/main">
  <p:tag name="NUM" val="9"/>
</p:tagLst>
</file>

<file path=ppt/tags/tag86.xml><?xml version="1.0" encoding="utf-8"?>
<p:tagLst xmlns:a="http://schemas.openxmlformats.org/drawingml/2006/main" xmlns:r="http://schemas.openxmlformats.org/officeDocument/2006/relationships" xmlns:p="http://schemas.openxmlformats.org/presentationml/2006/main">
  <p:tag name="NUM" val="10"/>
</p:tagLst>
</file>

<file path=ppt/tags/tag87.xml><?xml version="1.0" encoding="utf-8"?>
<p:tagLst xmlns:a="http://schemas.openxmlformats.org/drawingml/2006/main" xmlns:r="http://schemas.openxmlformats.org/officeDocument/2006/relationships" xmlns:p="http://schemas.openxmlformats.org/presentationml/2006/main">
  <p:tag name="NUM" val="11"/>
</p:tagLst>
</file>

<file path=ppt/tags/tag88.xml><?xml version="1.0" encoding="utf-8"?>
<p:tagLst xmlns:a="http://schemas.openxmlformats.org/drawingml/2006/main" xmlns:r="http://schemas.openxmlformats.org/officeDocument/2006/relationships" xmlns:p="http://schemas.openxmlformats.org/presentationml/2006/main">
  <p:tag name="NUM" val="12"/>
</p:tagLst>
</file>

<file path=ppt/tags/tag89.xml><?xml version="1.0" encoding="utf-8"?>
<p:tagLst xmlns:a="http://schemas.openxmlformats.org/drawingml/2006/main" xmlns:r="http://schemas.openxmlformats.org/officeDocument/2006/relationships" xmlns:p="http://schemas.openxmlformats.org/presentationml/2006/main">
  <p:tag name="NUM" val="13"/>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ags/tag90.xml><?xml version="1.0" encoding="utf-8"?>
<p:tagLst xmlns:a="http://schemas.openxmlformats.org/drawingml/2006/main" xmlns:r="http://schemas.openxmlformats.org/officeDocument/2006/relationships" xmlns:p="http://schemas.openxmlformats.org/presentationml/2006/main">
  <p:tag name="NUM" val="14"/>
</p:tagLst>
</file>

<file path=ppt/tags/tag91.xml><?xml version="1.0" encoding="utf-8"?>
<p:tagLst xmlns:a="http://schemas.openxmlformats.org/drawingml/2006/main" xmlns:r="http://schemas.openxmlformats.org/officeDocument/2006/relationships" xmlns:p="http://schemas.openxmlformats.org/presentationml/2006/main">
  <p:tag name="NUM" val="1"/>
</p:tagLst>
</file>

<file path=ppt/tags/tag92.xml><?xml version="1.0" encoding="utf-8"?>
<p:tagLst xmlns:a="http://schemas.openxmlformats.org/drawingml/2006/main" xmlns:r="http://schemas.openxmlformats.org/officeDocument/2006/relationships" xmlns:p="http://schemas.openxmlformats.org/presentationml/2006/main">
  <p:tag name="NUM" val="2"/>
</p:tagLst>
</file>

<file path=ppt/tags/tag93.xml><?xml version="1.0" encoding="utf-8"?>
<p:tagLst xmlns:a="http://schemas.openxmlformats.org/drawingml/2006/main" xmlns:r="http://schemas.openxmlformats.org/officeDocument/2006/relationships" xmlns:p="http://schemas.openxmlformats.org/presentationml/2006/main">
  <p:tag name="NUM" val="3"/>
</p:tagLst>
</file>

<file path=ppt/tags/tag94.xml><?xml version="1.0" encoding="utf-8"?>
<p:tagLst xmlns:a="http://schemas.openxmlformats.org/drawingml/2006/main" xmlns:r="http://schemas.openxmlformats.org/officeDocument/2006/relationships" xmlns:p="http://schemas.openxmlformats.org/presentationml/2006/main">
  <p:tag name="NUM" val="4"/>
</p:tagLst>
</file>

<file path=ppt/tags/tag95.xml><?xml version="1.0" encoding="utf-8"?>
<p:tagLst xmlns:a="http://schemas.openxmlformats.org/drawingml/2006/main" xmlns:r="http://schemas.openxmlformats.org/officeDocument/2006/relationships" xmlns:p="http://schemas.openxmlformats.org/presentationml/2006/main">
  <p:tag name="NUM" val="5"/>
</p:tagLst>
</file>

<file path=ppt/tags/tag96.xml><?xml version="1.0" encoding="utf-8"?>
<p:tagLst xmlns:a="http://schemas.openxmlformats.org/drawingml/2006/main" xmlns:r="http://schemas.openxmlformats.org/officeDocument/2006/relationships" xmlns:p="http://schemas.openxmlformats.org/presentationml/2006/main">
  <p:tag name="NUM" val="6"/>
</p:tagLst>
</file>

<file path=ppt/tags/tag97.xml><?xml version="1.0" encoding="utf-8"?>
<p:tagLst xmlns:a="http://schemas.openxmlformats.org/drawingml/2006/main" xmlns:r="http://schemas.openxmlformats.org/officeDocument/2006/relationships" xmlns:p="http://schemas.openxmlformats.org/presentationml/2006/main">
  <p:tag name="NUM" val="7"/>
</p:tagLst>
</file>

<file path=ppt/tags/tag98.xml><?xml version="1.0" encoding="utf-8"?>
<p:tagLst xmlns:a="http://schemas.openxmlformats.org/drawingml/2006/main" xmlns:r="http://schemas.openxmlformats.org/officeDocument/2006/relationships" xmlns:p="http://schemas.openxmlformats.org/presentationml/2006/main">
  <p:tag name="NUM" val="8"/>
</p:tagLst>
</file>

<file path=ppt/tags/tag99.xml><?xml version="1.0" encoding="utf-8"?>
<p:tagLst xmlns:a="http://schemas.openxmlformats.org/drawingml/2006/main" xmlns:r="http://schemas.openxmlformats.org/officeDocument/2006/relationships" xmlns:p="http://schemas.openxmlformats.org/presentationml/2006/main">
  <p:tag name="NUM" val="9"/>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3615</TotalTime>
  <Words>1394</Words>
  <Application>Microsoft Office PowerPoint</Application>
  <PresentationFormat>Grand écran</PresentationFormat>
  <Paragraphs>170</Paragraphs>
  <Slides>37</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37</vt:i4>
      </vt:variant>
    </vt:vector>
  </HeadingPairs>
  <TitlesOfParts>
    <vt:vector size="45" baseType="lpstr">
      <vt:lpstr>Arial</vt:lpstr>
      <vt:lpstr>Calibri</vt:lpstr>
      <vt:lpstr>Calibri Light</vt:lpstr>
      <vt:lpstr>Courier New</vt:lpstr>
      <vt:lpstr>Gill Sans MT</vt:lpstr>
      <vt:lpstr>Tw Cen MT</vt:lpstr>
      <vt:lpstr>Tw Cen MT Condensed</vt:lpstr>
      <vt:lpstr>Thème Office</vt:lpstr>
      <vt:lpstr>PROJET 6 : </vt:lpstr>
      <vt:lpstr>SOMMAIRE :</vt:lpstr>
      <vt:lpstr>I – LA Problématique :</vt:lpstr>
      <vt:lpstr>Présentation PowerPoint</vt:lpstr>
      <vt:lpstr>Présentation PowerPoint</vt:lpstr>
      <vt:lpstr>EST-CE POSSIBLE</vt:lpstr>
      <vt:lpstr>II – Données TEXTUELLES :</vt:lpstr>
      <vt:lpstr>CORPUS et cible :</vt:lpstr>
      <vt:lpstr>EXTRACTION DES CATÉGORIES :</vt:lpstr>
      <vt:lpstr>EXTRACTION DES CATÉGORIES :</vt:lpstr>
      <vt:lpstr>TRAITEMENTS Effectués (descriptions) :</vt:lpstr>
      <vt:lpstr>bag of words :</vt:lpstr>
      <vt:lpstr>bag of words : COUNT VECTORIZER :</vt:lpstr>
      <vt:lpstr>bag of words : TF – IDF (sans traitement)</vt:lpstr>
      <vt:lpstr>LATENT DIRICHLET ALLOCATION :</vt:lpstr>
      <vt:lpstr>LDA : GENSIM LDA-MODEL</vt:lpstr>
      <vt:lpstr>Word embeddings :</vt:lpstr>
      <vt:lpstr>EMBEDDINGs : WORD2VEC</vt:lpstr>
      <vt:lpstr>Embeddings : WORD2VEC</vt:lpstr>
      <vt:lpstr>Embeddings : WORD2VEC</vt:lpstr>
      <vt:lpstr>EMBEDDINGs : BERT HUNGER FACE</vt:lpstr>
      <vt:lpstr>EMBEDDINGs : BERT HUB TENSORFLOW</vt:lpstr>
      <vt:lpstr>EMBEDDINGs : UNIVERSAL SENTENCE ENCODER</vt:lpstr>
      <vt:lpstr>III – Données visuelles :</vt:lpstr>
      <vt:lpstr>Aperçu des données :</vt:lpstr>
      <vt:lpstr>Aperçu des données :</vt:lpstr>
      <vt:lpstr>Modèle SIFT (preprocessing) :</vt:lpstr>
      <vt:lpstr>Modèle SIFT (preprocessing :</vt:lpstr>
      <vt:lpstr>Modèle SIFT :</vt:lpstr>
      <vt:lpstr>CNN IMAGE TRANSFER (VGG16) :</vt:lpstr>
      <vt:lpstr>Modèle VGG16 :</vt:lpstr>
      <vt:lpstr>MEILLEUR Modèle : VGG16</vt:lpstr>
      <vt:lpstr>MEILLEUR Modèle : VGG16</vt:lpstr>
      <vt:lpstr>IV – CONCLUSION :</vt:lpstr>
      <vt:lpstr>UN modèle de classification automatique est-il ENVISAGEABLE ?</vt:lpstr>
      <vt:lpstr>Résultats de l’étude de faisabilité :</vt:lpstr>
      <vt:lpstr>Préconisation pour la suite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CHIFFRE D’AFFAIRES EN BAISSE</dc:title>
  <dc:creator>Vivian Ors</dc:creator>
  <cp:lastModifiedBy>Vivian Ors</cp:lastModifiedBy>
  <cp:revision>202</cp:revision>
  <dcterms:created xsi:type="dcterms:W3CDTF">2020-12-08T10:39:49Z</dcterms:created>
  <dcterms:modified xsi:type="dcterms:W3CDTF">2022-07-13T17:45:17Z</dcterms:modified>
</cp:coreProperties>
</file>