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24"/>
  </p:normalViewPr>
  <p:slideViewPr>
    <p:cSldViewPr snapToGrid="0">
      <p:cViewPr>
        <p:scale>
          <a:sx n="95" d="100"/>
          <a:sy n="95" d="100"/>
        </p:scale>
        <p:origin x="2904" y="-1768"/>
      </p:cViewPr>
      <p:guideLst/>
    </p:cSldViewPr>
  </p:slideViewPr>
  <p:notesTextViewPr>
    <p:cViewPr>
      <p:scale>
        <a:sx n="1" d="1"/>
        <a:sy n="1" d="1"/>
      </p:scale>
      <p:origin x="0" y="-23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EC11E-711F-A546-BDC7-1ED91880DFEC}" type="datetimeFigureOut">
              <a:rPr lang="en-BE" smtClean="0"/>
              <a:t>14/12/2024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3C127-6B89-F84A-A6F0-1200CEE83EC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7211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eriod"/>
            </a:pPr>
            <a:r>
              <a:rPr lang="en-GB" dirty="0"/>
              <a:t>B</a:t>
            </a:r>
            <a:r>
              <a:rPr lang="en-BE" dirty="0"/>
              <a:t>aseline</a:t>
            </a:r>
          </a:p>
          <a:p>
            <a:pPr marL="228600" indent="-228600">
              <a:buAutoNum type="alphaLcPeriod"/>
            </a:pPr>
            <a:r>
              <a:rPr lang="en-BE" dirty="0"/>
              <a:t>25x4</a:t>
            </a:r>
          </a:p>
          <a:p>
            <a:pPr marL="228600" indent="-228600">
              <a:buAutoNum type="alphaLcPeriod"/>
            </a:pPr>
            <a:r>
              <a:rPr lang="en-GB" dirty="0"/>
              <a:t>G</a:t>
            </a:r>
            <a:r>
              <a:rPr lang="en-BE" dirty="0"/>
              <a:t>rid50</a:t>
            </a:r>
          </a:p>
          <a:p>
            <a:pPr marL="228600" indent="-228600">
              <a:buAutoNum type="alphaLcPeriod"/>
            </a:pPr>
            <a:r>
              <a:rPr lang="en-BE" dirty="0"/>
              <a:t>ant50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3C127-6B89-F84A-A6F0-1200CEE83EC5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01672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28CD-0791-B947-A7E7-429775FED11A}" type="datetimeFigureOut">
              <a:rPr lang="en-BE" smtClean="0"/>
              <a:t>14/12/2024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84F5-8BA2-4346-B638-59FD5027407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4105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28CD-0791-B947-A7E7-429775FED11A}" type="datetimeFigureOut">
              <a:rPr lang="en-BE" smtClean="0"/>
              <a:t>14/12/2024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84F5-8BA2-4346-B638-59FD5027407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2513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28CD-0791-B947-A7E7-429775FED11A}" type="datetimeFigureOut">
              <a:rPr lang="en-BE" smtClean="0"/>
              <a:t>14/12/2024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84F5-8BA2-4346-B638-59FD5027407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2917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28CD-0791-B947-A7E7-429775FED11A}" type="datetimeFigureOut">
              <a:rPr lang="en-BE" smtClean="0"/>
              <a:t>14/12/2024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84F5-8BA2-4346-B638-59FD5027407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0540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28CD-0791-B947-A7E7-429775FED11A}" type="datetimeFigureOut">
              <a:rPr lang="en-BE" smtClean="0"/>
              <a:t>14/12/2024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84F5-8BA2-4346-B638-59FD5027407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005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28CD-0791-B947-A7E7-429775FED11A}" type="datetimeFigureOut">
              <a:rPr lang="en-BE" smtClean="0"/>
              <a:t>14/12/2024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84F5-8BA2-4346-B638-59FD5027407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3268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28CD-0791-B947-A7E7-429775FED11A}" type="datetimeFigureOut">
              <a:rPr lang="en-BE" smtClean="0"/>
              <a:t>14/12/2024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84F5-8BA2-4346-B638-59FD5027407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6682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28CD-0791-B947-A7E7-429775FED11A}" type="datetimeFigureOut">
              <a:rPr lang="en-BE" smtClean="0"/>
              <a:t>14/12/2024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84F5-8BA2-4346-B638-59FD5027407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8479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28CD-0791-B947-A7E7-429775FED11A}" type="datetimeFigureOut">
              <a:rPr lang="en-BE" smtClean="0"/>
              <a:t>14/12/2024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84F5-8BA2-4346-B638-59FD5027407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4521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28CD-0791-B947-A7E7-429775FED11A}" type="datetimeFigureOut">
              <a:rPr lang="en-BE" smtClean="0"/>
              <a:t>14/12/2024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84F5-8BA2-4346-B638-59FD5027407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9843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28CD-0791-B947-A7E7-429775FED11A}" type="datetimeFigureOut">
              <a:rPr lang="en-BE" smtClean="0"/>
              <a:t>14/12/2024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84F5-8BA2-4346-B638-59FD5027407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628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1A28CD-0791-B947-A7E7-429775FED11A}" type="datetimeFigureOut">
              <a:rPr lang="en-BE" smtClean="0"/>
              <a:t>14/12/2024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2B84F5-8BA2-4346-B638-59FD5027407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116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steps&#10;&#10;Description automatically generated">
            <a:extLst>
              <a:ext uri="{FF2B5EF4-FFF2-40B4-BE49-F238E27FC236}">
                <a16:creationId xmlns:a16="http://schemas.microsoft.com/office/drawing/2014/main" id="{31F3FD4A-1719-0D98-8E35-4060FBD58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64" y="141794"/>
            <a:ext cx="5365366" cy="28197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55618D-054E-B1B4-50E3-D236ACE1EBD8}"/>
              </a:ext>
            </a:extLst>
          </p:cNvPr>
          <p:cNvSpPr txBox="1"/>
          <p:nvPr/>
        </p:nvSpPr>
        <p:spPr>
          <a:xfrm>
            <a:off x="0" y="46095"/>
            <a:ext cx="6349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endParaRPr lang="en-B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850A70-BF1E-8F55-686D-D7068A0946EE}"/>
              </a:ext>
            </a:extLst>
          </p:cNvPr>
          <p:cNvSpPr txBox="1"/>
          <p:nvPr/>
        </p:nvSpPr>
        <p:spPr>
          <a:xfrm>
            <a:off x="0" y="2844305"/>
            <a:ext cx="6349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endParaRPr lang="en-B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graph of a number of steps&#10;&#10;Description automatically generated">
            <a:extLst>
              <a:ext uri="{FF2B5EF4-FFF2-40B4-BE49-F238E27FC236}">
                <a16:creationId xmlns:a16="http://schemas.microsoft.com/office/drawing/2014/main" id="{5586F20C-9843-E038-D360-3C1103E44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65" y="5867759"/>
            <a:ext cx="5365366" cy="28197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16FCC7-5144-2F65-9F14-A4956F47599B}"/>
              </a:ext>
            </a:extLst>
          </p:cNvPr>
          <p:cNvSpPr txBox="1"/>
          <p:nvPr/>
        </p:nvSpPr>
        <p:spPr>
          <a:xfrm>
            <a:off x="0" y="5788223"/>
            <a:ext cx="6349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endParaRPr lang="en-B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0305E802-F695-6A95-0A75-E257CD260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92" y="2990013"/>
            <a:ext cx="5310338" cy="2849280"/>
          </a:xfrm>
          <a:prstGeom prst="rect">
            <a:avLst/>
          </a:prstGeom>
        </p:spPr>
      </p:pic>
      <p:pic>
        <p:nvPicPr>
          <p:cNvPr id="20" name="Picture 19" descr="A graph of a number of steps&#10;&#10;Description automatically generated">
            <a:extLst>
              <a:ext uri="{FF2B5EF4-FFF2-40B4-BE49-F238E27FC236}">
                <a16:creationId xmlns:a16="http://schemas.microsoft.com/office/drawing/2014/main" id="{73B7CC23-A863-0637-316D-8E6EA57CA6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178" y="8715979"/>
            <a:ext cx="5365366" cy="28197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69A8882-CB2D-4F0C-58C6-95F7613BC198}"/>
              </a:ext>
            </a:extLst>
          </p:cNvPr>
          <p:cNvSpPr txBox="1"/>
          <p:nvPr/>
        </p:nvSpPr>
        <p:spPr>
          <a:xfrm>
            <a:off x="0" y="8613160"/>
            <a:ext cx="6349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endParaRPr lang="en-B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34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15</Words>
  <Application>Microsoft Macintosh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Vivian Van Reybrouck Van Gelder</dc:creator>
  <cp:lastModifiedBy>Vivian Van Reybrouck Van Gelder</cp:lastModifiedBy>
  <cp:revision>1</cp:revision>
  <dcterms:created xsi:type="dcterms:W3CDTF">2024-12-14T11:09:04Z</dcterms:created>
  <dcterms:modified xsi:type="dcterms:W3CDTF">2024-12-14T12:23:27Z</dcterms:modified>
</cp:coreProperties>
</file>