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2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2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9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5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4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AA68-3EAC-4CEF-BF29-A4253CD43ED8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B20-805D-4678-95AB-EACE53A1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5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关键系统用例图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43013"/>
            <a:ext cx="69342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68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876300"/>
            <a:ext cx="46291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046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系统总体部署图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73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8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系统内部部署模型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939800"/>
            <a:ext cx="528955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服务器时序模型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4943"/>
            <a:ext cx="83534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业务活动图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848872" cy="55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角色领域泳道模型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3503"/>
            <a:ext cx="81248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领域模型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6" y="675416"/>
            <a:ext cx="7006842" cy="59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订单状态模型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09725"/>
            <a:ext cx="7258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应用服务关键组件模型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66875"/>
            <a:ext cx="78676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4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全屏显示(4:3)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12223</dc:creator>
  <cp:lastModifiedBy>12223</cp:lastModifiedBy>
  <cp:revision>7</cp:revision>
  <dcterms:created xsi:type="dcterms:W3CDTF">2020-08-08T06:32:52Z</dcterms:created>
  <dcterms:modified xsi:type="dcterms:W3CDTF">2020-08-08T07:39:43Z</dcterms:modified>
</cp:coreProperties>
</file>