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89" r:id="rId2"/>
    <p:sldId id="257" r:id="rId3"/>
    <p:sldId id="290" r:id="rId4"/>
    <p:sldId id="291" r:id="rId5"/>
    <p:sldId id="292" r:id="rId6"/>
    <p:sldId id="293" r:id="rId7"/>
    <p:sldId id="262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7B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0"/>
    <p:restoredTop sz="86533" autoAdjust="0"/>
  </p:normalViewPr>
  <p:slideViewPr>
    <p:cSldViewPr snapToGrid="0">
      <p:cViewPr varScale="1">
        <p:scale>
          <a:sx n="48" d="100"/>
          <a:sy n="48" d="100"/>
        </p:scale>
        <p:origin x="12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46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650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280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34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61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文级别 1…"/>
          <p:cNvSpPr txBox="1">
            <a:spLocks noGrp="1"/>
          </p:cNvSpPr>
          <p:nvPr>
            <p:ph type="body" idx="1"/>
          </p:nvPr>
        </p:nvSpPr>
        <p:spPr>
          <a:xfrm>
            <a:off x="7318800" y="3790800"/>
            <a:ext cx="14637599" cy="7793999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目录">
            <a:extLst>
              <a:ext uri="{FF2B5EF4-FFF2-40B4-BE49-F238E27FC236}">
                <a16:creationId xmlns:a16="http://schemas.microsoft.com/office/drawing/2014/main" id="{DF971C0E-1DBC-6948-81F0-FD763979103D}"/>
              </a:ext>
            </a:extLst>
          </p:cNvPr>
          <p:cNvSpPr txBox="1"/>
          <p:nvPr userDrawn="1"/>
        </p:nvSpPr>
        <p:spPr>
          <a:xfrm>
            <a:off x="3784600" y="3700462"/>
            <a:ext cx="2625719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solidFill>
                  <a:srgbClr val="18B2E8"/>
                </a:solidFill>
              </a:defRPr>
            </a:lvl1pPr>
          </a:lstStyle>
          <a:p>
            <a:r>
              <a:rPr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目录</a:t>
            </a:r>
            <a:endParaRPr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019241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2AA593F-E553-C04C-90EE-F50DB52F33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/>
              <a:t>‹#›</a:t>
            </a:fld>
            <a:endParaRPr lang="zh-CN" altLang="en-US"/>
          </a:p>
        </p:txBody>
      </p:sp>
      <p:sp>
        <p:nvSpPr>
          <p:cNvPr id="5" name="标题文本">
            <a:extLst>
              <a:ext uri="{FF2B5EF4-FFF2-40B4-BE49-F238E27FC236}">
                <a16:creationId xmlns:a16="http://schemas.microsoft.com/office/drawing/2014/main" id="{302D6EFD-7EFF-E74C-917D-0E27A8B678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62400" y="979200"/>
            <a:ext cx="19458000" cy="131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 anchorCtr="0">
            <a:normAutofit/>
          </a:bodyPr>
          <a:lstStyle/>
          <a:p>
            <a:r>
              <a:rPr lang="en" altLang="zh-CN"/>
              <a:t>Title Text</a:t>
            </a:r>
            <a:endParaRPr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F1150E6-3E6B-384B-BD86-B2A89DDC3B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62400" y="2890384"/>
            <a:ext cx="19458000" cy="9013825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76057628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7635DE-DDE0-0042-8EE7-D963002631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58200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EYNOTE模版_封底.jpg" descr="KEYNOTE模版_封底.jpg">
            <a:extLst>
              <a:ext uri="{FF2B5EF4-FFF2-40B4-BE49-F238E27FC236}">
                <a16:creationId xmlns:a16="http://schemas.microsoft.com/office/drawing/2014/main" id="{D23E9E45-FEEE-394F-8CAB-2F1DFA92CF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7099875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日期占位符 9">
            <a:extLst>
              <a:ext uri="{FF2B5EF4-FFF2-40B4-BE49-F238E27FC236}">
                <a16:creationId xmlns:a16="http://schemas.microsoft.com/office/drawing/2014/main" id="{FDC3361A-9E30-1C4A-A1D1-FD3018F1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>
            <a:extLst>
              <a:ext uri="{FF2B5EF4-FFF2-40B4-BE49-F238E27FC236}">
                <a16:creationId xmlns:a16="http://schemas.microsoft.com/office/drawing/2014/main" id="{86DBE177-84B7-3A48-A2FD-1EC09F94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>
            <a:extLst>
              <a:ext uri="{FF2B5EF4-FFF2-40B4-BE49-F238E27FC236}">
                <a16:creationId xmlns:a16="http://schemas.microsoft.com/office/drawing/2014/main" id="{DB5594C7-A0D7-B749-9E0B-DFEA3EDD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68443" y="13081000"/>
            <a:ext cx="434413" cy="471924"/>
          </a:xfrm>
        </p:spPr>
        <p:txBody>
          <a:bodyPr/>
          <a:lstStyle>
            <a:lvl1pPr>
              <a:defRPr/>
            </a:lvl1pPr>
          </a:lstStyle>
          <a:p>
            <a:fld id="{AED52864-CBD4-074C-85F6-1C36B09522F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3CD492B-35E7-A14D-9F4C-9937D35AE3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62400" y="2890384"/>
            <a:ext cx="19458000" cy="9013825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47888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98ABB-C1BE-3E4C-AC78-B0DF6C5B0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01212-26A4-E349-AD22-3B4485B0C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28428-F8BF-F948-B6D3-C3E03987C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A4FE-ED16-3547-A8C8-32B5F99282D8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5AFD0-C74A-1F42-80D4-619AC51D9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A5387-BB8F-EB47-866E-E858C04D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68443" y="13081000"/>
            <a:ext cx="434413" cy="471924"/>
          </a:xfrm>
        </p:spPr>
        <p:txBody>
          <a:bodyPr/>
          <a:lstStyle/>
          <a:p>
            <a:fld id="{1ED80C40-64E0-284A-851E-E98BE3951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0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1005-CFD4-C040-B941-E63E750D7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D73F4-C54B-1748-AEF9-BF8837690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A5B4B-6182-0240-B898-8CE5D57F8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A4FE-ED16-3547-A8C8-32B5F99282D8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AD46A-DC57-7447-87EA-28A58FB3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80506-A70D-BE45-B647-60F557EB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68443" y="13081000"/>
            <a:ext cx="434413" cy="471924"/>
          </a:xfrm>
        </p:spPr>
        <p:txBody>
          <a:bodyPr/>
          <a:lstStyle/>
          <a:p>
            <a:fld id="{1ED80C40-64E0-284A-851E-E98BE3951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6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EYNOTE模版_封面 副本 6.jpg" descr="KEYNOTE模版_封面 副本 6.jpg">
            <a:extLst>
              <a:ext uri="{FF2B5EF4-FFF2-40B4-BE49-F238E27FC236}">
                <a16:creationId xmlns:a16="http://schemas.microsoft.com/office/drawing/2014/main" id="{3BBABF19-1A10-0A45-8365-F750A0D88412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4738" y="-2933"/>
            <a:ext cx="24379262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2997200"/>
            <a:ext cx="21005800" cy="894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 anchorCtr="0">
            <a:normAutofit/>
          </a:bodyPr>
          <a:lstStyle>
            <a:lvl2pPr marL="1270000" indent="-635000"/>
            <a:lvl3pPr marL="1905000" indent="-635000"/>
            <a:lvl4pPr marL="2540000" indent="-635000"/>
            <a:lvl5pPr marL="3175000" indent="-635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2462400" y="979200"/>
            <a:ext cx="19458000" cy="131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 anchorCtr="0">
            <a:normAutofit/>
          </a:bodyPr>
          <a:lstStyle/>
          <a:p>
            <a:r>
              <a:rPr lang="en" altLang="zh-CN"/>
              <a:t>Title Text</a:t>
            </a:r>
            <a:endParaRPr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60" r:id="rId3"/>
    <p:sldLayoutId id="2147483658" r:id="rId4"/>
    <p:sldLayoutId id="2147483662" r:id="rId5"/>
    <p:sldLayoutId id="2147483663" r:id="rId6"/>
    <p:sldLayoutId id="2147483664" r:id="rId7"/>
  </p:sldLayoutIdLst>
  <p:transition spd="med"/>
  <p:txStyles>
    <p:titleStyle>
      <a:lvl1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1" i="0" u="none" strike="noStrike" cap="none" spc="0" baseline="0">
          <a:solidFill>
            <a:srgbClr val="17B2E9"/>
          </a:solidFill>
          <a:uFillTx/>
          <a:latin typeface="Helvetica" pitchFamily="2" charset="0"/>
          <a:ea typeface="Alibaba PuHuiTi" pitchFamily="18" charset="-122"/>
          <a:cs typeface="Alibaba PuHuiTi" pitchFamily="18" charset="-122"/>
          <a:sym typeface="Helvetica Light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0" marR="0" indent="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125000"/>
        <a:buFontTx/>
        <a:buNone/>
        <a:tabLst/>
        <a:defRPr sz="40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1pPr>
      <a:lvl2pPr marL="1270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125000"/>
        <a:buFont typeface="Arial" panose="020B0604020202020204" pitchFamily="34" charset="0"/>
        <a:buChar char="•"/>
        <a:tabLst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2pPr>
      <a:lvl3pPr marL="1905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itchFamily="2" charset="2"/>
        <a:buChar char="Ø"/>
        <a:tabLst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3pPr>
      <a:lvl4pPr marL="2540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itchFamily="2" charset="2"/>
        <a:buChar char="Ø"/>
        <a:tabLst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4pPr>
      <a:lvl5pPr marL="3175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itchFamily="2" charset="2"/>
        <a:buChar char="Ø"/>
        <a:tabLst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5pPr>
      <a:lvl6pPr marL="3677708" marR="0" indent="-502708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3800" b="0" i="0" u="none" strike="noStrike" cap="none" spc="0" baseline="0">
          <a:solidFill>
            <a:srgbClr val="000000"/>
          </a:solidFill>
          <a:uFillTx/>
          <a:latin typeface="Alibaba PuHuiTi"/>
          <a:ea typeface="Alibaba PuHuiTi"/>
          <a:cs typeface="Alibaba PuHuiTi"/>
          <a:sym typeface="Alibaba PuHuiTi"/>
        </a:defRPr>
      </a:lvl6pPr>
      <a:lvl7pPr marL="4312708" marR="0" indent="-502708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3800" b="0" i="0" u="none" strike="noStrike" cap="none" spc="0" baseline="0">
          <a:solidFill>
            <a:srgbClr val="000000"/>
          </a:solidFill>
          <a:uFillTx/>
          <a:latin typeface="Alibaba PuHuiTi"/>
          <a:ea typeface="Alibaba PuHuiTi"/>
          <a:cs typeface="Alibaba PuHuiTi"/>
          <a:sym typeface="Alibaba PuHuiTi"/>
        </a:defRPr>
      </a:lvl7pPr>
      <a:lvl8pPr marL="4947708" marR="0" indent="-502708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3800" b="0" i="0" u="none" strike="noStrike" cap="none" spc="0" baseline="0">
          <a:solidFill>
            <a:srgbClr val="000000"/>
          </a:solidFill>
          <a:uFillTx/>
          <a:latin typeface="Alibaba PuHuiTi"/>
          <a:ea typeface="Alibaba PuHuiTi"/>
          <a:cs typeface="Alibaba PuHuiTi"/>
          <a:sym typeface="Alibaba PuHuiTi"/>
        </a:defRPr>
      </a:lvl8pPr>
      <a:lvl9pPr marL="5582708" marR="0" indent="-502708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3800" b="0" i="0" u="none" strike="noStrike" cap="none" spc="0" baseline="0">
          <a:solidFill>
            <a:srgbClr val="000000"/>
          </a:solidFill>
          <a:uFillTx/>
          <a:latin typeface="Alibaba PuHuiTi"/>
          <a:ea typeface="Alibaba PuHuiTi"/>
          <a:cs typeface="Alibaba PuHuiTi"/>
          <a:sym typeface="Alibaba PuHuiTi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AD6CB-8678-8741-A4DF-4FE897371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架构设计大作业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CD63A-6A8D-BF4C-A470-C54B2B27EC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程前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844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4FF9B-2D3F-9B41-B534-B288458A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用例图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5DDF93D-A903-FE45-9E19-3306F0420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946" y="2573768"/>
            <a:ext cx="12527429" cy="8568464"/>
          </a:xfr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21088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4FF9B-2D3F-9B41-B534-B288458A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活动图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00B5DF8-3433-564D-B6A9-D318B076D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755" y="2289600"/>
            <a:ext cx="17740446" cy="10810881"/>
          </a:xfrm>
        </p:spPr>
      </p:pic>
    </p:spTree>
    <p:extLst>
      <p:ext uri="{BB962C8B-B14F-4D97-AF65-F5344CB8AC3E}">
        <p14:creationId xmlns:p14="http://schemas.microsoft.com/office/powerpoint/2010/main" val="250888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4FF9B-2D3F-9B41-B534-B288458A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活动图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405E32A-3A28-6F44-BDE6-3281E27FA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213" y="1634401"/>
            <a:ext cx="13488446" cy="10837992"/>
          </a:xfrm>
        </p:spPr>
      </p:pic>
    </p:spTree>
    <p:extLst>
      <p:ext uri="{BB962C8B-B14F-4D97-AF65-F5344CB8AC3E}">
        <p14:creationId xmlns:p14="http://schemas.microsoft.com/office/powerpoint/2010/main" val="2263734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4FF9B-2D3F-9B41-B534-B288458A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时序图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094C667-9A4E-8D45-99DB-AFDA00AD2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707" y="2289600"/>
            <a:ext cx="18463385" cy="10648636"/>
          </a:xfrm>
        </p:spPr>
      </p:pic>
    </p:spTree>
    <p:extLst>
      <p:ext uri="{BB962C8B-B14F-4D97-AF65-F5344CB8AC3E}">
        <p14:creationId xmlns:p14="http://schemas.microsoft.com/office/powerpoint/2010/main" val="3600920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4FF9B-2D3F-9B41-B534-B288458A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状态图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0CFEB81-FB55-1B48-BD82-74845C72F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037" y="2289600"/>
            <a:ext cx="8150785" cy="8394700"/>
          </a:xfrm>
        </p:spPr>
      </p:pic>
    </p:spTree>
    <p:extLst>
      <p:ext uri="{BB962C8B-B14F-4D97-AF65-F5344CB8AC3E}">
        <p14:creationId xmlns:p14="http://schemas.microsoft.com/office/powerpoint/2010/main" val="2053388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238132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8414</TotalTime>
  <Words>17</Words>
  <Application>Microsoft Macintosh PowerPoint</Application>
  <PresentationFormat>自定义</PresentationFormat>
  <Paragraphs>7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Microsoft YaHei</vt:lpstr>
      <vt:lpstr>Alibaba PuHuiTi</vt:lpstr>
      <vt:lpstr>Arial</vt:lpstr>
      <vt:lpstr>Helvetica</vt:lpstr>
      <vt:lpstr>Helvetica Light</vt:lpstr>
      <vt:lpstr>Helvetica Neue</vt:lpstr>
      <vt:lpstr>Helvetica Neue Light</vt:lpstr>
      <vt:lpstr>Wingdings</vt:lpstr>
      <vt:lpstr>White</vt:lpstr>
      <vt:lpstr>架构设计大作业</vt:lpstr>
      <vt:lpstr>用例图</vt:lpstr>
      <vt:lpstr>活动图</vt:lpstr>
      <vt:lpstr>活动图</vt:lpstr>
      <vt:lpstr>时序图</vt:lpstr>
      <vt:lpstr>状态图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章节标题</dc:title>
  <cp:lastModifiedBy>Microsoft Office User</cp:lastModifiedBy>
  <cp:revision>339</cp:revision>
  <cp:lastPrinted>2019-10-08T09:23:57Z</cp:lastPrinted>
  <dcterms:modified xsi:type="dcterms:W3CDTF">2020-08-11T16:09:43Z</dcterms:modified>
</cp:coreProperties>
</file>